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3.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5" r:id="rId4"/>
    <p:sldMasterId id="2147483886" r:id="rId5"/>
    <p:sldMasterId id="2147483929" r:id="rId6"/>
    <p:sldMasterId id="2147483966" r:id="rId7"/>
  </p:sldMasterIdLst>
  <p:notesMasterIdLst>
    <p:notesMasterId r:id="rId41"/>
  </p:notesMasterIdLst>
  <p:sldIdLst>
    <p:sldId id="429" r:id="rId8"/>
    <p:sldId id="777" r:id="rId9"/>
    <p:sldId id="949" r:id="rId10"/>
    <p:sldId id="950" r:id="rId11"/>
    <p:sldId id="974" r:id="rId12"/>
    <p:sldId id="967" r:id="rId13"/>
    <p:sldId id="951" r:id="rId14"/>
    <p:sldId id="952" r:id="rId15"/>
    <p:sldId id="957" r:id="rId16"/>
    <p:sldId id="953" r:id="rId17"/>
    <p:sldId id="954" r:id="rId18"/>
    <p:sldId id="955" r:id="rId19"/>
    <p:sldId id="973" r:id="rId20"/>
    <p:sldId id="968" r:id="rId21"/>
    <p:sldId id="959" r:id="rId22"/>
    <p:sldId id="960" r:id="rId23"/>
    <p:sldId id="958" r:id="rId24"/>
    <p:sldId id="961" r:id="rId25"/>
    <p:sldId id="962" r:id="rId26"/>
    <p:sldId id="970" r:id="rId27"/>
    <p:sldId id="971" r:id="rId28"/>
    <p:sldId id="972" r:id="rId29"/>
    <p:sldId id="969" r:id="rId30"/>
    <p:sldId id="776" r:id="rId31"/>
    <p:sldId id="966" r:id="rId32"/>
    <p:sldId id="963" r:id="rId33"/>
    <p:sldId id="927" r:id="rId34"/>
    <p:sldId id="928" r:id="rId35"/>
    <p:sldId id="929" r:id="rId36"/>
    <p:sldId id="965" r:id="rId37"/>
    <p:sldId id="774" r:id="rId38"/>
    <p:sldId id="975" r:id="rId39"/>
    <p:sldId id="948" r:id="rId40"/>
  </p:sldIdLst>
  <p:sldSz cx="9144000" cy="5715000" type="screen16x10"/>
  <p:notesSz cx="7099300" cy="10234613"/>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 Mc Grath" initials="TMG" lastIdx="2" clrIdx="0">
    <p:extLst>
      <p:ext uri="{19B8F6BF-5375-455C-9EA6-DF929625EA0E}">
        <p15:presenceInfo xmlns:p15="http://schemas.microsoft.com/office/powerpoint/2012/main" userId="S-1-5-21-2082567315-492261234-735729217-115111" providerId="AD"/>
      </p:ext>
    </p:extLst>
  </p:cmAuthor>
  <p:cmAuthor id="2" name="Jason Duncan" initials="JD" lastIdx="2" clrIdx="1">
    <p:extLst>
      <p:ext uri="{19B8F6BF-5375-455C-9EA6-DF929625EA0E}">
        <p15:presenceInfo xmlns:p15="http://schemas.microsoft.com/office/powerpoint/2012/main" userId="S-1-5-21-2082567315-492261234-735729217-2040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FF00"/>
    <a:srgbClr val="CDCDE6"/>
    <a:srgbClr val="2A55AC"/>
    <a:srgbClr val="996633"/>
    <a:srgbClr val="008000"/>
    <a:srgbClr val="01D3E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59" autoAdjust="0"/>
    <p:restoredTop sz="84105" autoAdjust="0"/>
  </p:normalViewPr>
  <p:slideViewPr>
    <p:cSldViewPr snapToGrid="0">
      <p:cViewPr varScale="1">
        <p:scale>
          <a:sx n="67" d="100"/>
          <a:sy n="67" d="100"/>
        </p:scale>
        <p:origin x="1376" y="36"/>
      </p:cViewPr>
      <p:guideLst>
        <p:guide orient="horz" pos="180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4"/>
            <a:ext cx="3076363" cy="511731"/>
          </a:xfrm>
          <a:prstGeom prst="rect">
            <a:avLst/>
          </a:prstGeom>
        </p:spPr>
        <p:txBody>
          <a:bodyPr vert="horz" lIns="99022" tIns="49511" rIns="99022" bIns="49511" rtlCol="0"/>
          <a:lstStyle>
            <a:lvl1pPr algn="l">
              <a:defRPr sz="1300"/>
            </a:lvl1pPr>
          </a:lstStyle>
          <a:p>
            <a:endParaRPr lang="en-GB"/>
          </a:p>
        </p:txBody>
      </p:sp>
      <p:sp>
        <p:nvSpPr>
          <p:cNvPr id="3" name="Date Placeholder 2"/>
          <p:cNvSpPr>
            <a:spLocks noGrp="1"/>
          </p:cNvSpPr>
          <p:nvPr>
            <p:ph type="dt" idx="1"/>
          </p:nvPr>
        </p:nvSpPr>
        <p:spPr>
          <a:xfrm>
            <a:off x="4021298" y="4"/>
            <a:ext cx="3076363" cy="511731"/>
          </a:xfrm>
          <a:prstGeom prst="rect">
            <a:avLst/>
          </a:prstGeom>
        </p:spPr>
        <p:txBody>
          <a:bodyPr vert="horz" lIns="99022" tIns="49511" rIns="99022" bIns="49511" rtlCol="0"/>
          <a:lstStyle>
            <a:lvl1pPr algn="r">
              <a:defRPr sz="1300"/>
            </a:lvl1pPr>
          </a:lstStyle>
          <a:p>
            <a:fld id="{710C01D7-6402-419E-AAB1-60138B5A649E}" type="datetimeFigureOut">
              <a:rPr lang="en-GB" smtClean="0"/>
              <a:t>02/10/2019</a:t>
            </a:fld>
            <a:endParaRPr lang="en-GB"/>
          </a:p>
        </p:txBody>
      </p:sp>
      <p:sp>
        <p:nvSpPr>
          <p:cNvPr id="4" name="Slide Image Placeholder 3"/>
          <p:cNvSpPr>
            <a:spLocks noGrp="1" noRot="1" noChangeAspect="1"/>
          </p:cNvSpPr>
          <p:nvPr>
            <p:ph type="sldImg" idx="2"/>
          </p:nvPr>
        </p:nvSpPr>
        <p:spPr>
          <a:xfrm>
            <a:off x="479425" y="766763"/>
            <a:ext cx="6140450" cy="3838575"/>
          </a:xfrm>
          <a:prstGeom prst="rect">
            <a:avLst/>
          </a:prstGeom>
          <a:noFill/>
          <a:ln w="12700">
            <a:solidFill>
              <a:prstClr val="black"/>
            </a:solidFill>
          </a:ln>
        </p:spPr>
        <p:txBody>
          <a:bodyPr vert="horz" lIns="99022" tIns="49511" rIns="99022" bIns="49511" rtlCol="0" anchor="ctr"/>
          <a:lstStyle/>
          <a:p>
            <a:endParaRPr lang="en-GB"/>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22" tIns="49511" rIns="99022" bIns="495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3" y="9721111"/>
            <a:ext cx="3076363" cy="511731"/>
          </a:xfrm>
          <a:prstGeom prst="rect">
            <a:avLst/>
          </a:prstGeom>
        </p:spPr>
        <p:txBody>
          <a:bodyPr vert="horz" lIns="99022" tIns="49511" rIns="99022" bIns="49511" rtlCol="0" anchor="b"/>
          <a:lstStyle>
            <a:lvl1pPr algn="l">
              <a:defRPr sz="1300"/>
            </a:lvl1pPr>
          </a:lstStyle>
          <a:p>
            <a:endParaRPr lang="en-GB"/>
          </a:p>
        </p:txBody>
      </p:sp>
      <p:sp>
        <p:nvSpPr>
          <p:cNvPr id="7" name="Slide Number Placeholder 6"/>
          <p:cNvSpPr>
            <a:spLocks noGrp="1"/>
          </p:cNvSpPr>
          <p:nvPr>
            <p:ph type="sldNum" sz="quarter" idx="5"/>
          </p:nvPr>
        </p:nvSpPr>
        <p:spPr>
          <a:xfrm>
            <a:off x="4021298" y="9721111"/>
            <a:ext cx="3076363" cy="511731"/>
          </a:xfrm>
          <a:prstGeom prst="rect">
            <a:avLst/>
          </a:prstGeom>
        </p:spPr>
        <p:txBody>
          <a:bodyPr vert="horz" lIns="99022" tIns="49511" rIns="99022" bIns="49511" rtlCol="0" anchor="b"/>
          <a:lstStyle>
            <a:lvl1pPr algn="r">
              <a:defRPr sz="1300"/>
            </a:lvl1pPr>
          </a:lstStyle>
          <a:p>
            <a:fld id="{B4902480-D23D-4FAD-9AD0-B66A48676EAC}" type="slidenum">
              <a:rPr lang="en-GB" smtClean="0"/>
              <a:t>‹nr.›</a:t>
            </a:fld>
            <a:endParaRPr lang="en-GB"/>
          </a:p>
        </p:txBody>
      </p:sp>
    </p:spTree>
    <p:extLst>
      <p:ext uri="{BB962C8B-B14F-4D97-AF65-F5344CB8AC3E}">
        <p14:creationId xmlns:p14="http://schemas.microsoft.com/office/powerpoint/2010/main" val="1794629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Rot="1" noChangeAspect="1" noChangeArrowheads="1" noTextEdit="1"/>
          </p:cNvSpPr>
          <p:nvPr>
            <p:ph type="sldImg"/>
          </p:nvPr>
        </p:nvSpPr>
        <p:spPr>
          <a:xfrm>
            <a:off x="442913" y="760413"/>
            <a:ext cx="6213475" cy="3884612"/>
          </a:xfrm>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spcBef>
                <a:spcPct val="0"/>
              </a:spcBef>
            </a:pPr>
            <a:r>
              <a:rPr lang="en-US" altLang="en-US" dirty="0"/>
              <a:t>If I write text here will</a:t>
            </a:r>
            <a:r>
              <a:rPr lang="en-US" altLang="en-US" baseline="0" dirty="0"/>
              <a:t> you read it</a:t>
            </a:r>
            <a:endParaRPr lang="en-US" altLang="en-US" dirty="0"/>
          </a:p>
        </p:txBody>
      </p:sp>
      <p:sp>
        <p:nvSpPr>
          <p:cNvPr id="8" name="Slide Number Placeholder 7"/>
          <p:cNvSpPr>
            <a:spLocks noGrp="1"/>
          </p:cNvSpPr>
          <p:nvPr>
            <p:ph type="sldNum" sz="quarter" idx="16"/>
          </p:nvPr>
        </p:nvSpPr>
        <p:spPr/>
        <p:txBody>
          <a:bodyPr/>
          <a:lstStyle/>
          <a:p>
            <a:pPr>
              <a:defRPr/>
            </a:pPr>
            <a:fld id="{080D3BEE-E453-4D83-9FE9-FD74B1B93590}" type="slidenum">
              <a:rPr lang="en-US" smtClean="0">
                <a:solidFill>
                  <a:prstClr val="white"/>
                </a:solidFill>
              </a:rPr>
              <a:pPr>
                <a:defRPr/>
              </a:pPr>
              <a:t>1</a:t>
            </a:fld>
            <a:endParaRPr lang="en-US" dirty="0">
              <a:solidFill>
                <a:prstClr val="white"/>
              </a:solidFill>
            </a:endParaRPr>
          </a:p>
        </p:txBody>
      </p:sp>
      <p:sp>
        <p:nvSpPr>
          <p:cNvPr id="9" name="Date Placeholder 8"/>
          <p:cNvSpPr>
            <a:spLocks noGrp="1"/>
          </p:cNvSpPr>
          <p:nvPr>
            <p:ph type="dt" idx="18"/>
          </p:nvPr>
        </p:nvSpPr>
        <p:spPr/>
        <p:txBody>
          <a:bodyPr/>
          <a:lstStyle/>
          <a:p>
            <a:pPr>
              <a:defRPr/>
            </a:pPr>
            <a:r>
              <a:rPr lang="en-US">
                <a:solidFill>
                  <a:prstClr val="white"/>
                </a:solidFill>
              </a:rPr>
              <a:t>Rev. 2</a:t>
            </a:r>
          </a:p>
          <a:p>
            <a:pPr>
              <a:defRPr/>
            </a:pPr>
            <a:fld id="{810ED929-1BD9-472C-BE29-3256809B3E47}" type="datetime4">
              <a:rPr lang="en-US" smtClean="0">
                <a:solidFill>
                  <a:prstClr val="white"/>
                </a:solidFill>
              </a:rPr>
              <a:pPr>
                <a:defRPr/>
              </a:pPr>
              <a:t>October 2, 2019</a:t>
            </a:fld>
            <a:endParaRPr lang="en-US" dirty="0">
              <a:solidFill>
                <a:prstClr val="white"/>
              </a:solidFill>
            </a:endParaRPr>
          </a:p>
        </p:txBody>
      </p:sp>
      <p:sp>
        <p:nvSpPr>
          <p:cNvPr id="3" name="Footer Placeholder 2"/>
          <p:cNvSpPr>
            <a:spLocks noGrp="1"/>
          </p:cNvSpPr>
          <p:nvPr>
            <p:ph type="ftr" sz="quarter" idx="19"/>
          </p:nvPr>
        </p:nvSpPr>
        <p:spPr/>
        <p:txBody>
          <a:bodyPr/>
          <a:lstStyle/>
          <a:p>
            <a:pPr>
              <a:defRPr/>
            </a:pPr>
            <a:r>
              <a:rPr lang="en-US">
                <a:solidFill>
                  <a:prstClr val="white"/>
                </a:solidFill>
              </a:rPr>
              <a:t>King Air B200 Pilot Initial </a:t>
            </a:r>
          </a:p>
          <a:p>
            <a:pPr>
              <a:defRPr/>
            </a:pPr>
            <a:r>
              <a:rPr lang="en-US">
                <a:solidFill>
                  <a:prstClr val="white"/>
                </a:solidFill>
              </a:rPr>
              <a:t>Aircraft Manuals Review</a:t>
            </a:r>
            <a:endParaRPr lang="en-US" dirty="0">
              <a:solidFill>
                <a:prstClr val="white"/>
              </a:solidFill>
            </a:endParaRPr>
          </a:p>
        </p:txBody>
      </p:sp>
    </p:spTree>
    <p:extLst>
      <p:ext uri="{BB962C8B-B14F-4D97-AF65-F5344CB8AC3E}">
        <p14:creationId xmlns:p14="http://schemas.microsoft.com/office/powerpoint/2010/main" val="837849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902480-D23D-4FAD-9AD0-B66A48676EAC}" type="slidenum">
              <a:rPr lang="en-GB" smtClean="0"/>
              <a:t>22</a:t>
            </a:fld>
            <a:endParaRPr lang="en-GB"/>
          </a:p>
        </p:txBody>
      </p:sp>
    </p:spTree>
    <p:extLst>
      <p:ext uri="{BB962C8B-B14F-4D97-AF65-F5344CB8AC3E}">
        <p14:creationId xmlns:p14="http://schemas.microsoft.com/office/powerpoint/2010/main" val="2677940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GB" dirty="0"/>
          </a:p>
        </p:txBody>
      </p:sp>
      <p:sp>
        <p:nvSpPr>
          <p:cNvPr id="17412"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300" b="1" i="1">
                <a:solidFill>
                  <a:schemeClr val="bg1"/>
                </a:solidFill>
                <a:latin typeface="Helvetica" charset="0"/>
                <a:ea typeface="ＭＳ Ｐゴシック" charset="0"/>
              </a:defRPr>
            </a:lvl1pPr>
            <a:lvl2pPr marL="710801" indent="-273385" eaLnBrk="0" hangingPunct="0">
              <a:defRPr sz="1300" b="1" i="1">
                <a:solidFill>
                  <a:schemeClr val="bg1"/>
                </a:solidFill>
                <a:latin typeface="Helvetica" charset="0"/>
                <a:ea typeface="ＭＳ Ｐゴシック" charset="0"/>
              </a:defRPr>
            </a:lvl2pPr>
            <a:lvl3pPr marL="1093539" indent="-218708" eaLnBrk="0" hangingPunct="0">
              <a:defRPr sz="1300" b="1" i="1">
                <a:solidFill>
                  <a:schemeClr val="bg1"/>
                </a:solidFill>
                <a:latin typeface="Helvetica" charset="0"/>
                <a:ea typeface="ＭＳ Ｐゴシック" charset="0"/>
              </a:defRPr>
            </a:lvl3pPr>
            <a:lvl4pPr marL="1530956" indent="-218708" eaLnBrk="0" hangingPunct="0">
              <a:defRPr sz="1300" b="1" i="1">
                <a:solidFill>
                  <a:schemeClr val="bg1"/>
                </a:solidFill>
                <a:latin typeface="Helvetica" charset="0"/>
                <a:ea typeface="ＭＳ Ｐゴシック" charset="0"/>
              </a:defRPr>
            </a:lvl4pPr>
            <a:lvl5pPr marL="1968371" indent="-218708" eaLnBrk="0" hangingPunct="0">
              <a:defRPr sz="1300" b="1" i="1">
                <a:solidFill>
                  <a:schemeClr val="bg1"/>
                </a:solidFill>
                <a:latin typeface="Helvetica" charset="0"/>
                <a:ea typeface="ＭＳ Ｐゴシック" charset="0"/>
              </a:defRPr>
            </a:lvl5pPr>
            <a:lvl6pPr marL="2405788" indent="-218708" eaLnBrk="0" fontAlgn="base" hangingPunct="0">
              <a:spcBef>
                <a:spcPct val="20000"/>
              </a:spcBef>
              <a:spcAft>
                <a:spcPct val="0"/>
              </a:spcAft>
              <a:defRPr sz="1300" b="1" i="1">
                <a:solidFill>
                  <a:schemeClr val="bg1"/>
                </a:solidFill>
                <a:latin typeface="Helvetica" charset="0"/>
                <a:ea typeface="ＭＳ Ｐゴシック" charset="0"/>
              </a:defRPr>
            </a:lvl6pPr>
            <a:lvl7pPr marL="2843203" indent="-218708" eaLnBrk="0" fontAlgn="base" hangingPunct="0">
              <a:spcBef>
                <a:spcPct val="20000"/>
              </a:spcBef>
              <a:spcAft>
                <a:spcPct val="0"/>
              </a:spcAft>
              <a:defRPr sz="1300" b="1" i="1">
                <a:solidFill>
                  <a:schemeClr val="bg1"/>
                </a:solidFill>
                <a:latin typeface="Helvetica" charset="0"/>
                <a:ea typeface="ＭＳ Ｐゴシック" charset="0"/>
              </a:defRPr>
            </a:lvl7pPr>
            <a:lvl8pPr marL="3280619" indent="-218708" eaLnBrk="0" fontAlgn="base" hangingPunct="0">
              <a:spcBef>
                <a:spcPct val="20000"/>
              </a:spcBef>
              <a:spcAft>
                <a:spcPct val="0"/>
              </a:spcAft>
              <a:defRPr sz="1300" b="1" i="1">
                <a:solidFill>
                  <a:schemeClr val="bg1"/>
                </a:solidFill>
                <a:latin typeface="Helvetica" charset="0"/>
                <a:ea typeface="ＭＳ Ｐゴシック" charset="0"/>
              </a:defRPr>
            </a:lvl8pPr>
            <a:lvl9pPr marL="3718035" indent="-218708" eaLnBrk="0" fontAlgn="base" hangingPunct="0">
              <a:spcBef>
                <a:spcPct val="20000"/>
              </a:spcBef>
              <a:spcAft>
                <a:spcPct val="0"/>
              </a:spcAft>
              <a:defRPr sz="1300" b="1" i="1">
                <a:solidFill>
                  <a:schemeClr val="bg1"/>
                </a:solidFill>
                <a:latin typeface="Helvetica"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552D871-FAE3-2B4D-A19D-369006CB051C}" type="slidenum">
              <a:rPr kumimoji="0" lang="en-US" sz="1100" b="0" i="0" u="none" strike="noStrike" kern="1200" cap="none" spc="0" normalizeH="0" baseline="0" noProof="0">
                <a:ln>
                  <a:noFill/>
                </a:ln>
                <a:solidFill>
                  <a:prstClr val="black"/>
                </a:solidFill>
                <a:effectLst/>
                <a:uLnTx/>
                <a:uFillTx/>
                <a:latin typeface="Arial" charset="0"/>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1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4224672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GB" dirty="0"/>
              <a:t>The declaration is at the back of the check form,</a:t>
            </a:r>
          </a:p>
        </p:txBody>
      </p:sp>
      <p:sp>
        <p:nvSpPr>
          <p:cNvPr id="17412"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300" b="1" i="1">
                <a:solidFill>
                  <a:schemeClr val="bg1"/>
                </a:solidFill>
                <a:latin typeface="Helvetica" charset="0"/>
                <a:ea typeface="ＭＳ Ｐゴシック" charset="0"/>
              </a:defRPr>
            </a:lvl1pPr>
            <a:lvl2pPr marL="710801" indent="-273385" eaLnBrk="0" hangingPunct="0">
              <a:defRPr sz="1300" b="1" i="1">
                <a:solidFill>
                  <a:schemeClr val="bg1"/>
                </a:solidFill>
                <a:latin typeface="Helvetica" charset="0"/>
                <a:ea typeface="ＭＳ Ｐゴシック" charset="0"/>
              </a:defRPr>
            </a:lvl2pPr>
            <a:lvl3pPr marL="1093539" indent="-218708" eaLnBrk="0" hangingPunct="0">
              <a:defRPr sz="1300" b="1" i="1">
                <a:solidFill>
                  <a:schemeClr val="bg1"/>
                </a:solidFill>
                <a:latin typeface="Helvetica" charset="0"/>
                <a:ea typeface="ＭＳ Ｐゴシック" charset="0"/>
              </a:defRPr>
            </a:lvl3pPr>
            <a:lvl4pPr marL="1530956" indent="-218708" eaLnBrk="0" hangingPunct="0">
              <a:defRPr sz="1300" b="1" i="1">
                <a:solidFill>
                  <a:schemeClr val="bg1"/>
                </a:solidFill>
                <a:latin typeface="Helvetica" charset="0"/>
                <a:ea typeface="ＭＳ Ｐゴシック" charset="0"/>
              </a:defRPr>
            </a:lvl4pPr>
            <a:lvl5pPr marL="1968371" indent="-218708" eaLnBrk="0" hangingPunct="0">
              <a:defRPr sz="1300" b="1" i="1">
                <a:solidFill>
                  <a:schemeClr val="bg1"/>
                </a:solidFill>
                <a:latin typeface="Helvetica" charset="0"/>
                <a:ea typeface="ＭＳ Ｐゴシック" charset="0"/>
              </a:defRPr>
            </a:lvl5pPr>
            <a:lvl6pPr marL="2405788" indent="-218708" eaLnBrk="0" fontAlgn="base" hangingPunct="0">
              <a:spcBef>
                <a:spcPct val="20000"/>
              </a:spcBef>
              <a:spcAft>
                <a:spcPct val="0"/>
              </a:spcAft>
              <a:defRPr sz="1300" b="1" i="1">
                <a:solidFill>
                  <a:schemeClr val="bg1"/>
                </a:solidFill>
                <a:latin typeface="Helvetica" charset="0"/>
                <a:ea typeface="ＭＳ Ｐゴシック" charset="0"/>
              </a:defRPr>
            </a:lvl6pPr>
            <a:lvl7pPr marL="2843203" indent="-218708" eaLnBrk="0" fontAlgn="base" hangingPunct="0">
              <a:spcBef>
                <a:spcPct val="20000"/>
              </a:spcBef>
              <a:spcAft>
                <a:spcPct val="0"/>
              </a:spcAft>
              <a:defRPr sz="1300" b="1" i="1">
                <a:solidFill>
                  <a:schemeClr val="bg1"/>
                </a:solidFill>
                <a:latin typeface="Helvetica" charset="0"/>
                <a:ea typeface="ＭＳ Ｐゴシック" charset="0"/>
              </a:defRPr>
            </a:lvl7pPr>
            <a:lvl8pPr marL="3280619" indent="-218708" eaLnBrk="0" fontAlgn="base" hangingPunct="0">
              <a:spcBef>
                <a:spcPct val="20000"/>
              </a:spcBef>
              <a:spcAft>
                <a:spcPct val="0"/>
              </a:spcAft>
              <a:defRPr sz="1300" b="1" i="1">
                <a:solidFill>
                  <a:schemeClr val="bg1"/>
                </a:solidFill>
                <a:latin typeface="Helvetica" charset="0"/>
                <a:ea typeface="ＭＳ Ｐゴシック" charset="0"/>
              </a:defRPr>
            </a:lvl8pPr>
            <a:lvl9pPr marL="3718035" indent="-218708" eaLnBrk="0" fontAlgn="base" hangingPunct="0">
              <a:spcBef>
                <a:spcPct val="20000"/>
              </a:spcBef>
              <a:spcAft>
                <a:spcPct val="0"/>
              </a:spcAft>
              <a:defRPr sz="1300" b="1" i="1">
                <a:solidFill>
                  <a:schemeClr val="bg1"/>
                </a:solidFill>
                <a:latin typeface="Helvetica"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552D871-FAE3-2B4D-A19D-369006CB051C}" type="slidenum">
              <a:rPr kumimoji="0" lang="en-US" sz="1100" b="0" i="0" u="none" strike="noStrike" kern="1200" cap="none" spc="0" normalizeH="0" baseline="0" noProof="0">
                <a:ln>
                  <a:noFill/>
                </a:ln>
                <a:solidFill>
                  <a:prstClr val="black"/>
                </a:solidFill>
                <a:effectLst/>
                <a:uLnTx/>
                <a:uFillTx/>
                <a:latin typeface="Arial" charset="0"/>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1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197862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AD41D2-DB39-437F-AA94-E49C5C6E2647}" type="slidenum">
              <a:rPr lang="en-US" smtClean="0"/>
              <a:t>27</a:t>
            </a:fld>
            <a:endParaRPr lang="en-US"/>
          </a:p>
        </p:txBody>
      </p:sp>
    </p:spTree>
    <p:extLst>
      <p:ext uri="{BB962C8B-B14F-4D97-AF65-F5344CB8AC3E}">
        <p14:creationId xmlns:p14="http://schemas.microsoft.com/office/powerpoint/2010/main" val="3304884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AD41D2-DB39-437F-AA94-E49C5C6E2647}" type="slidenum">
              <a:rPr lang="en-US" smtClean="0"/>
              <a:t>28</a:t>
            </a:fld>
            <a:endParaRPr lang="en-US"/>
          </a:p>
        </p:txBody>
      </p:sp>
    </p:spTree>
    <p:extLst>
      <p:ext uri="{BB962C8B-B14F-4D97-AF65-F5344CB8AC3E}">
        <p14:creationId xmlns:p14="http://schemas.microsoft.com/office/powerpoint/2010/main" val="1162884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GB" dirty="0"/>
              <a:t>Note the additional comment at the bottom with regard notification, this applies whether a Danish Examiner or not. IE ALWAYS NOTIFY</a:t>
            </a:r>
          </a:p>
          <a:p>
            <a:endParaRPr lang="en-GB" dirty="0"/>
          </a:p>
          <a:p>
            <a:r>
              <a:rPr lang="en-GB" dirty="0"/>
              <a:t>The declaration is at the back of the check form.</a:t>
            </a:r>
          </a:p>
        </p:txBody>
      </p:sp>
      <p:sp>
        <p:nvSpPr>
          <p:cNvPr id="17412"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300" b="1" i="1">
                <a:solidFill>
                  <a:schemeClr val="bg1"/>
                </a:solidFill>
                <a:latin typeface="Helvetica" charset="0"/>
                <a:ea typeface="ＭＳ Ｐゴシック" charset="0"/>
              </a:defRPr>
            </a:lvl1pPr>
            <a:lvl2pPr marL="710801" indent="-273385" eaLnBrk="0" hangingPunct="0">
              <a:defRPr sz="1300" b="1" i="1">
                <a:solidFill>
                  <a:schemeClr val="bg1"/>
                </a:solidFill>
                <a:latin typeface="Helvetica" charset="0"/>
                <a:ea typeface="ＭＳ Ｐゴシック" charset="0"/>
              </a:defRPr>
            </a:lvl2pPr>
            <a:lvl3pPr marL="1093539" indent="-218708" eaLnBrk="0" hangingPunct="0">
              <a:defRPr sz="1300" b="1" i="1">
                <a:solidFill>
                  <a:schemeClr val="bg1"/>
                </a:solidFill>
                <a:latin typeface="Helvetica" charset="0"/>
                <a:ea typeface="ＭＳ Ｐゴシック" charset="0"/>
              </a:defRPr>
            </a:lvl3pPr>
            <a:lvl4pPr marL="1530956" indent="-218708" eaLnBrk="0" hangingPunct="0">
              <a:defRPr sz="1300" b="1" i="1">
                <a:solidFill>
                  <a:schemeClr val="bg1"/>
                </a:solidFill>
                <a:latin typeface="Helvetica" charset="0"/>
                <a:ea typeface="ＭＳ Ｐゴシック" charset="0"/>
              </a:defRPr>
            </a:lvl4pPr>
            <a:lvl5pPr marL="1968371" indent="-218708" eaLnBrk="0" hangingPunct="0">
              <a:defRPr sz="1300" b="1" i="1">
                <a:solidFill>
                  <a:schemeClr val="bg1"/>
                </a:solidFill>
                <a:latin typeface="Helvetica" charset="0"/>
                <a:ea typeface="ＭＳ Ｐゴシック" charset="0"/>
              </a:defRPr>
            </a:lvl5pPr>
            <a:lvl6pPr marL="2405788" indent="-218708" eaLnBrk="0" fontAlgn="base" hangingPunct="0">
              <a:spcBef>
                <a:spcPct val="20000"/>
              </a:spcBef>
              <a:spcAft>
                <a:spcPct val="0"/>
              </a:spcAft>
              <a:defRPr sz="1300" b="1" i="1">
                <a:solidFill>
                  <a:schemeClr val="bg1"/>
                </a:solidFill>
                <a:latin typeface="Helvetica" charset="0"/>
                <a:ea typeface="ＭＳ Ｐゴシック" charset="0"/>
              </a:defRPr>
            </a:lvl6pPr>
            <a:lvl7pPr marL="2843203" indent="-218708" eaLnBrk="0" fontAlgn="base" hangingPunct="0">
              <a:spcBef>
                <a:spcPct val="20000"/>
              </a:spcBef>
              <a:spcAft>
                <a:spcPct val="0"/>
              </a:spcAft>
              <a:defRPr sz="1300" b="1" i="1">
                <a:solidFill>
                  <a:schemeClr val="bg1"/>
                </a:solidFill>
                <a:latin typeface="Helvetica" charset="0"/>
                <a:ea typeface="ＭＳ Ｐゴシック" charset="0"/>
              </a:defRPr>
            </a:lvl7pPr>
            <a:lvl8pPr marL="3280619" indent="-218708" eaLnBrk="0" fontAlgn="base" hangingPunct="0">
              <a:spcBef>
                <a:spcPct val="20000"/>
              </a:spcBef>
              <a:spcAft>
                <a:spcPct val="0"/>
              </a:spcAft>
              <a:defRPr sz="1300" b="1" i="1">
                <a:solidFill>
                  <a:schemeClr val="bg1"/>
                </a:solidFill>
                <a:latin typeface="Helvetica" charset="0"/>
                <a:ea typeface="ＭＳ Ｐゴシック" charset="0"/>
              </a:defRPr>
            </a:lvl8pPr>
            <a:lvl9pPr marL="3718035" indent="-218708" eaLnBrk="0" fontAlgn="base" hangingPunct="0">
              <a:spcBef>
                <a:spcPct val="20000"/>
              </a:spcBef>
              <a:spcAft>
                <a:spcPct val="0"/>
              </a:spcAft>
              <a:defRPr sz="1300" b="1" i="1">
                <a:solidFill>
                  <a:schemeClr val="bg1"/>
                </a:solidFill>
                <a:latin typeface="Helvetica"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552D871-FAE3-2B4D-A19D-369006CB051C}" type="slidenum">
              <a:rPr kumimoji="0" lang="en-US" sz="1100" b="0" i="0" u="none" strike="noStrike" kern="1200" cap="none" spc="0" normalizeH="0" baseline="0" noProof="0">
                <a:ln>
                  <a:noFill/>
                </a:ln>
                <a:solidFill>
                  <a:prstClr val="black"/>
                </a:solidFill>
                <a:effectLst/>
                <a:uLnTx/>
                <a:uFillTx/>
                <a:latin typeface="Arial" charset="0"/>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1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825758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GB" dirty="0"/>
          </a:p>
        </p:txBody>
      </p:sp>
      <p:sp>
        <p:nvSpPr>
          <p:cNvPr id="17412"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300" b="1" i="1">
                <a:solidFill>
                  <a:schemeClr val="bg1"/>
                </a:solidFill>
                <a:latin typeface="Helvetica" charset="0"/>
                <a:ea typeface="ＭＳ Ｐゴシック" charset="0"/>
              </a:defRPr>
            </a:lvl1pPr>
            <a:lvl2pPr marL="710801" indent="-273385" eaLnBrk="0" hangingPunct="0">
              <a:defRPr sz="1300" b="1" i="1">
                <a:solidFill>
                  <a:schemeClr val="bg1"/>
                </a:solidFill>
                <a:latin typeface="Helvetica" charset="0"/>
                <a:ea typeface="ＭＳ Ｐゴシック" charset="0"/>
              </a:defRPr>
            </a:lvl2pPr>
            <a:lvl3pPr marL="1093539" indent="-218708" eaLnBrk="0" hangingPunct="0">
              <a:defRPr sz="1300" b="1" i="1">
                <a:solidFill>
                  <a:schemeClr val="bg1"/>
                </a:solidFill>
                <a:latin typeface="Helvetica" charset="0"/>
                <a:ea typeface="ＭＳ Ｐゴシック" charset="0"/>
              </a:defRPr>
            </a:lvl3pPr>
            <a:lvl4pPr marL="1530956" indent="-218708" eaLnBrk="0" hangingPunct="0">
              <a:defRPr sz="1300" b="1" i="1">
                <a:solidFill>
                  <a:schemeClr val="bg1"/>
                </a:solidFill>
                <a:latin typeface="Helvetica" charset="0"/>
                <a:ea typeface="ＭＳ Ｐゴシック" charset="0"/>
              </a:defRPr>
            </a:lvl4pPr>
            <a:lvl5pPr marL="1968371" indent="-218708" eaLnBrk="0" hangingPunct="0">
              <a:defRPr sz="1300" b="1" i="1">
                <a:solidFill>
                  <a:schemeClr val="bg1"/>
                </a:solidFill>
                <a:latin typeface="Helvetica" charset="0"/>
                <a:ea typeface="ＭＳ Ｐゴシック" charset="0"/>
              </a:defRPr>
            </a:lvl5pPr>
            <a:lvl6pPr marL="2405788" indent="-218708" eaLnBrk="0" fontAlgn="base" hangingPunct="0">
              <a:spcBef>
                <a:spcPct val="20000"/>
              </a:spcBef>
              <a:spcAft>
                <a:spcPct val="0"/>
              </a:spcAft>
              <a:defRPr sz="1300" b="1" i="1">
                <a:solidFill>
                  <a:schemeClr val="bg1"/>
                </a:solidFill>
                <a:latin typeface="Helvetica" charset="0"/>
                <a:ea typeface="ＭＳ Ｐゴシック" charset="0"/>
              </a:defRPr>
            </a:lvl6pPr>
            <a:lvl7pPr marL="2843203" indent="-218708" eaLnBrk="0" fontAlgn="base" hangingPunct="0">
              <a:spcBef>
                <a:spcPct val="20000"/>
              </a:spcBef>
              <a:spcAft>
                <a:spcPct val="0"/>
              </a:spcAft>
              <a:defRPr sz="1300" b="1" i="1">
                <a:solidFill>
                  <a:schemeClr val="bg1"/>
                </a:solidFill>
                <a:latin typeface="Helvetica" charset="0"/>
                <a:ea typeface="ＭＳ Ｐゴシック" charset="0"/>
              </a:defRPr>
            </a:lvl7pPr>
            <a:lvl8pPr marL="3280619" indent="-218708" eaLnBrk="0" fontAlgn="base" hangingPunct="0">
              <a:spcBef>
                <a:spcPct val="20000"/>
              </a:spcBef>
              <a:spcAft>
                <a:spcPct val="0"/>
              </a:spcAft>
              <a:defRPr sz="1300" b="1" i="1">
                <a:solidFill>
                  <a:schemeClr val="bg1"/>
                </a:solidFill>
                <a:latin typeface="Helvetica" charset="0"/>
                <a:ea typeface="ＭＳ Ｐゴシック" charset="0"/>
              </a:defRPr>
            </a:lvl8pPr>
            <a:lvl9pPr marL="3718035" indent="-218708" eaLnBrk="0" fontAlgn="base" hangingPunct="0">
              <a:spcBef>
                <a:spcPct val="20000"/>
              </a:spcBef>
              <a:spcAft>
                <a:spcPct val="0"/>
              </a:spcAft>
              <a:defRPr sz="1300" b="1" i="1">
                <a:solidFill>
                  <a:schemeClr val="bg1"/>
                </a:solidFill>
                <a:latin typeface="Helvetica"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552D871-FAE3-2B4D-A19D-369006CB051C}" type="slidenum">
              <a:rPr kumimoji="0" lang="en-US" sz="1100" b="0" i="0" u="none" strike="noStrike" kern="1200" cap="none" spc="0" normalizeH="0" baseline="0" noProof="0">
                <a:ln>
                  <a:noFill/>
                </a:ln>
                <a:solidFill>
                  <a:prstClr val="black"/>
                </a:solidFill>
                <a:effectLst/>
                <a:uLnTx/>
                <a:uFillTx/>
                <a:latin typeface="Arial" charset="0"/>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1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1313657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Demonstrate the various support and standardising support available on the DTA examiners website.</a:t>
            </a:r>
          </a:p>
          <a:p>
            <a:endParaRPr lang="en-GB" dirty="0"/>
          </a:p>
          <a:p>
            <a:r>
              <a:rPr lang="en-GB" dirty="0"/>
              <a:t>We are working on a solution to the ELP issue, but not in place at this time.</a:t>
            </a:r>
          </a:p>
        </p:txBody>
      </p:sp>
      <p:sp>
        <p:nvSpPr>
          <p:cNvPr id="4" name="Slide Number Placeholder 3"/>
          <p:cNvSpPr>
            <a:spLocks noGrp="1"/>
          </p:cNvSpPr>
          <p:nvPr>
            <p:ph type="sldNum" sz="quarter" idx="10"/>
          </p:nvPr>
        </p:nvSpPr>
        <p:spPr/>
        <p:txBody>
          <a:bodyPr/>
          <a:lstStyle/>
          <a:p>
            <a:fld id="{B4902480-D23D-4FAD-9AD0-B66A48676EAC}" type="slidenum">
              <a:rPr lang="en-GB" smtClean="0"/>
              <a:t>32</a:t>
            </a:fld>
            <a:endParaRPr lang="en-GB"/>
          </a:p>
        </p:txBody>
      </p:sp>
    </p:spTree>
    <p:extLst>
      <p:ext uri="{BB962C8B-B14F-4D97-AF65-F5344CB8AC3E}">
        <p14:creationId xmlns:p14="http://schemas.microsoft.com/office/powerpoint/2010/main" val="602637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9990">
              <a:defRPr/>
            </a:pPr>
            <a:fld id="{2B5C7C88-0E7B-49D2-8FC7-6A2AA6F8F06A}" type="slidenum">
              <a:rPr lang="en-GB">
                <a:solidFill>
                  <a:prstClr val="black"/>
                </a:solidFill>
                <a:latin typeface="Calibri"/>
              </a:rPr>
              <a:pPr defTabSz="969990">
                <a:defRPr/>
              </a:pPr>
              <a:t>33</a:t>
            </a:fld>
            <a:endParaRPr lang="en-GB">
              <a:solidFill>
                <a:prstClr val="black"/>
              </a:solidFill>
              <a:latin typeface="Calibri"/>
            </a:endParaRPr>
          </a:p>
        </p:txBody>
      </p:sp>
    </p:spTree>
    <p:extLst>
      <p:ext uri="{BB962C8B-B14F-4D97-AF65-F5344CB8AC3E}">
        <p14:creationId xmlns:p14="http://schemas.microsoft.com/office/powerpoint/2010/main" val="3637228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Review the differences document for the Danes! EDD image is hyperlinked to the EDD!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902480-D23D-4FAD-9AD0-B66A48676EA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0673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image hyperlinks link to the DTA guidance, there is a link to the full guidance on this page but the overview should suffice. </a:t>
            </a:r>
          </a:p>
          <a:p>
            <a:endParaRPr lang="en-GB" dirty="0"/>
          </a:p>
          <a:p>
            <a:r>
              <a:rPr lang="en-GB" dirty="0"/>
              <a:t>As this is aimed at current examiners note that to add a type now requires an </a:t>
            </a:r>
            <a:r>
              <a:rPr lang="en-GB" dirty="0" err="1"/>
              <a:t>EAoC</a:t>
            </a:r>
            <a:r>
              <a:rPr lang="en-GB" dirty="0"/>
              <a:t> to be requested. Not clear as yet whether this will be a DTA inspector or CAE SE, but always DTA for initial </a:t>
            </a:r>
            <a:r>
              <a:rPr lang="en-GB" dirty="0" err="1"/>
              <a:t>EAoC</a:t>
            </a:r>
            <a:r>
              <a:rPr lang="en-GB" dirty="0"/>
              <a:t> </a:t>
            </a:r>
          </a:p>
        </p:txBody>
      </p:sp>
      <p:sp>
        <p:nvSpPr>
          <p:cNvPr id="4" name="Slide Number Placeholder 3"/>
          <p:cNvSpPr>
            <a:spLocks noGrp="1"/>
          </p:cNvSpPr>
          <p:nvPr>
            <p:ph type="sldNum" sz="quarter" idx="10"/>
          </p:nvPr>
        </p:nvSpPr>
        <p:spPr/>
        <p:txBody>
          <a:bodyPr/>
          <a:lstStyle/>
          <a:p>
            <a:fld id="{B4902480-D23D-4FAD-9AD0-B66A48676EAC}" type="slidenum">
              <a:rPr lang="en-GB" smtClean="0"/>
              <a:t>5</a:t>
            </a:fld>
            <a:endParaRPr lang="en-GB"/>
          </a:p>
        </p:txBody>
      </p:sp>
    </p:spTree>
    <p:extLst>
      <p:ext uri="{BB962C8B-B14F-4D97-AF65-F5344CB8AC3E}">
        <p14:creationId xmlns:p14="http://schemas.microsoft.com/office/powerpoint/2010/main" val="438105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Examiner should only exercise option to repeat when the applicant has made a minor error, and it is clear that the applicant is aware of the issue, and how to resolve it without requiring training input.</a:t>
            </a:r>
          </a:p>
          <a:p>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UK CAA Equivalent of Repeat but without any briefing.</a:t>
            </a:r>
            <a:r>
              <a:rPr lang="en-GB"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B4902480-D23D-4FAD-9AD0-B66A48676EAC}" type="slidenum">
              <a:rPr lang="en-GB" smtClean="0"/>
              <a:t>8</a:t>
            </a:fld>
            <a:endParaRPr lang="en-GB"/>
          </a:p>
        </p:txBody>
      </p:sp>
    </p:spTree>
    <p:extLst>
      <p:ext uri="{BB962C8B-B14F-4D97-AF65-F5344CB8AC3E}">
        <p14:creationId xmlns:p14="http://schemas.microsoft.com/office/powerpoint/2010/main" val="1910784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902480-D23D-4FAD-9AD0-B66A48676EAC}" type="slidenum">
              <a:rPr lang="en-GB" smtClean="0"/>
              <a:t>9</a:t>
            </a:fld>
            <a:endParaRPr lang="en-GB"/>
          </a:p>
        </p:txBody>
      </p:sp>
    </p:spTree>
    <p:extLst>
      <p:ext uri="{BB962C8B-B14F-4D97-AF65-F5344CB8AC3E}">
        <p14:creationId xmlns:p14="http://schemas.microsoft.com/office/powerpoint/2010/main" val="3099041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There is a failure in the item, the Safety of Flight is not an issue, leading to Partial Pass and second attempt. </a:t>
            </a:r>
          </a:p>
          <a:p>
            <a:r>
              <a:rPr lang="en-GB" sz="1200" b="1" kern="1200" dirty="0">
                <a:solidFill>
                  <a:schemeClr val="tx1"/>
                </a:solidFill>
                <a:effectLst/>
                <a:latin typeface="+mn-lt"/>
                <a:ea typeface="+mn-ea"/>
                <a:cs typeface="+mn-cs"/>
              </a:rPr>
              <a:t>This takes place as a separate event.</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4902480-D23D-4FAD-9AD0-B66A48676EAC}" type="slidenum">
              <a:rPr lang="en-GB" smtClean="0"/>
              <a:t>10</a:t>
            </a:fld>
            <a:endParaRPr lang="en-GB"/>
          </a:p>
        </p:txBody>
      </p:sp>
    </p:spTree>
    <p:extLst>
      <p:ext uri="{BB962C8B-B14F-4D97-AF65-F5344CB8AC3E}">
        <p14:creationId xmlns:p14="http://schemas.microsoft.com/office/powerpoint/2010/main" val="765747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pilot for a type rating </a:t>
            </a:r>
            <a:r>
              <a:rPr lang="en-US" sz="1200" kern="1200" dirty="0" err="1">
                <a:solidFill>
                  <a:schemeClr val="tx1"/>
                </a:solidFill>
                <a:effectLst/>
                <a:latin typeface="+mn-lt"/>
                <a:ea typeface="+mn-ea"/>
                <a:cs typeface="+mn-cs"/>
              </a:rPr>
              <a:t>skilltest</a:t>
            </a:r>
            <a:r>
              <a:rPr lang="en-US" sz="1200" kern="1200" dirty="0">
                <a:solidFill>
                  <a:schemeClr val="tx1"/>
                </a:solidFill>
                <a:effectLst/>
                <a:latin typeface="+mn-lt"/>
                <a:ea typeface="+mn-ea"/>
                <a:cs typeface="+mn-cs"/>
              </a:rPr>
              <a:t> does all items up to standard in the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attempt except 2D approach, TCAS and SE go around.</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Examiner decides it is acceptable to retry these 3 items.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attempt)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attempt on all 3 items the SE go around is still sub standard and the final result is a partial pass.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couple of days later the pilot is up for the partial pass (SE go around only) and on the first attempt the maneuver is not up to standard and again the Examiner decides to giver another try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attempt).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this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attempt of the check for these items are up to standard, the final result is pass and if not, the final result is fail.</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4902480-D23D-4FAD-9AD0-B66A48676EAC}" type="slidenum">
              <a:rPr lang="en-GB" smtClean="0"/>
              <a:t>13</a:t>
            </a:fld>
            <a:endParaRPr lang="en-GB"/>
          </a:p>
        </p:txBody>
      </p:sp>
    </p:spTree>
    <p:extLst>
      <p:ext uri="{BB962C8B-B14F-4D97-AF65-F5344CB8AC3E}">
        <p14:creationId xmlns:p14="http://schemas.microsoft.com/office/powerpoint/2010/main" val="294478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902480-D23D-4FAD-9AD0-B66A48676EAC}" type="slidenum">
              <a:rPr lang="en-GB" smtClean="0"/>
              <a:t>20</a:t>
            </a:fld>
            <a:endParaRPr lang="en-GB"/>
          </a:p>
        </p:txBody>
      </p:sp>
    </p:spTree>
    <p:extLst>
      <p:ext uri="{BB962C8B-B14F-4D97-AF65-F5344CB8AC3E}">
        <p14:creationId xmlns:p14="http://schemas.microsoft.com/office/powerpoint/2010/main" val="2288792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LICENCE SKILL TEST </a:t>
            </a:r>
          </a:p>
        </p:txBody>
      </p:sp>
      <p:sp>
        <p:nvSpPr>
          <p:cNvPr id="4" name="Slide Number Placeholder 3"/>
          <p:cNvSpPr>
            <a:spLocks noGrp="1"/>
          </p:cNvSpPr>
          <p:nvPr>
            <p:ph type="sldNum" sz="quarter" idx="10"/>
          </p:nvPr>
        </p:nvSpPr>
        <p:spPr/>
        <p:txBody>
          <a:bodyPr/>
          <a:lstStyle/>
          <a:p>
            <a:fld id="{B4902480-D23D-4FAD-9AD0-B66A48676EAC}" type="slidenum">
              <a:rPr lang="en-GB" smtClean="0"/>
              <a:t>21</a:t>
            </a:fld>
            <a:endParaRPr lang="en-GB"/>
          </a:p>
        </p:txBody>
      </p:sp>
    </p:spTree>
    <p:extLst>
      <p:ext uri="{BB962C8B-B14F-4D97-AF65-F5344CB8AC3E}">
        <p14:creationId xmlns:p14="http://schemas.microsoft.com/office/powerpoint/2010/main" val="37166255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1.jpe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jpe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1.jpe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4" name="Group 12"/>
          <p:cNvGrpSpPr>
            <a:grpSpLocks/>
          </p:cNvGrpSpPr>
          <p:nvPr userDrawn="1"/>
        </p:nvGrpSpPr>
        <p:grpSpPr bwMode="auto">
          <a:xfrm>
            <a:off x="0" y="0"/>
            <a:ext cx="9144000" cy="5704417"/>
            <a:chOff x="6773" y="6773"/>
            <a:chExt cx="9144000" cy="6845257"/>
          </a:xfrm>
        </p:grpSpPr>
        <p:pic>
          <p:nvPicPr>
            <p:cNvPr id="5" name="Picture 15"/>
            <p:cNvPicPr>
              <a:picLocks noChangeAspect="1"/>
            </p:cNvPicPr>
            <p:nvPr userDrawn="1"/>
          </p:nvPicPr>
          <p:blipFill>
            <a:blip r:embed="rId2">
              <a:extLst>
                <a:ext uri="{28A0092B-C50C-407E-A947-70E740481C1C}">
                  <a14:useLocalDpi xmlns:a14="http://schemas.microsoft.com/office/drawing/2010/main" val="0"/>
                </a:ext>
              </a:extLst>
            </a:blip>
            <a:srcRect l="17609" t="30705" r="25195" b="8446"/>
            <a:stretch>
              <a:fillRect/>
            </a:stretch>
          </p:blipFill>
          <p:spPr bwMode="auto">
            <a:xfrm>
              <a:off x="6773" y="6773"/>
              <a:ext cx="9144000" cy="6845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9948" y="6773"/>
              <a:ext cx="9140825" cy="6845257"/>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89311" eaLnBrk="1" fontAlgn="auto" hangingPunct="1">
                <a:spcBef>
                  <a:spcPts val="0"/>
                </a:spcBef>
                <a:spcAft>
                  <a:spcPts val="0"/>
                </a:spcAft>
                <a:defRPr/>
              </a:pPr>
              <a:endParaRPr lang="en-CA" sz="570" b="0" kern="0" dirty="0">
                <a:solidFill>
                  <a:sysClr val="windowText" lastClr="000000"/>
                </a:solidFill>
              </a:endParaRPr>
            </a:p>
          </p:txBody>
        </p:sp>
      </p:grpSp>
      <p:sp>
        <p:nvSpPr>
          <p:cNvPr id="8" name="Rectangle 7"/>
          <p:cNvSpPr/>
          <p:nvPr userDrawn="1"/>
        </p:nvSpPr>
        <p:spPr>
          <a:xfrm>
            <a:off x="3175" y="1324"/>
            <a:ext cx="9150350" cy="3722688"/>
          </a:xfrm>
          <a:prstGeom prst="rect">
            <a:avLst/>
          </a:prstGeom>
          <a:solidFill>
            <a:srgbClr val="558ED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89311" eaLnBrk="1" fontAlgn="auto" hangingPunct="1">
              <a:spcBef>
                <a:spcPts val="0"/>
              </a:spcBef>
              <a:spcAft>
                <a:spcPts val="0"/>
              </a:spcAft>
              <a:defRPr/>
            </a:pPr>
            <a:endParaRPr lang="en-CA" sz="570" b="0" kern="0" dirty="0">
              <a:solidFill>
                <a:sysClr val="windowText" lastClr="000000"/>
              </a:solidFill>
            </a:endParaRPr>
          </a:p>
        </p:txBody>
      </p:sp>
      <p:sp>
        <p:nvSpPr>
          <p:cNvPr id="9" name="Rectangle 8"/>
          <p:cNvSpPr/>
          <p:nvPr userDrawn="1"/>
        </p:nvSpPr>
        <p:spPr>
          <a:xfrm>
            <a:off x="-6350" y="3730625"/>
            <a:ext cx="9161463" cy="2016125"/>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89311" eaLnBrk="1" fontAlgn="auto" hangingPunct="1">
              <a:spcBef>
                <a:spcPts val="0"/>
              </a:spcBef>
              <a:spcAft>
                <a:spcPts val="0"/>
              </a:spcAft>
              <a:defRPr/>
            </a:pPr>
            <a:endParaRPr lang="en-CA" sz="570" b="0" kern="0" dirty="0">
              <a:solidFill>
                <a:sysClr val="windowText" lastClr="000000"/>
              </a:solidFill>
            </a:endParaRPr>
          </a:p>
        </p:txBody>
      </p:sp>
      <p:sp>
        <p:nvSpPr>
          <p:cNvPr id="10" name="TextBox 9"/>
          <p:cNvSpPr txBox="1"/>
          <p:nvPr userDrawn="1"/>
        </p:nvSpPr>
        <p:spPr>
          <a:xfrm>
            <a:off x="1438275" y="5319449"/>
            <a:ext cx="6248400" cy="403957"/>
          </a:xfrm>
          <a:prstGeom prst="rect">
            <a:avLst/>
          </a:prstGeom>
          <a:noFill/>
        </p:spPr>
        <p:txBody>
          <a:bodyPr>
            <a:spAutoFit/>
          </a:bodyPr>
          <a:lstStyle/>
          <a:p>
            <a:pPr algn="ctr" defTabSz="289311" eaLnBrk="1" fontAlgn="auto" hangingPunct="1">
              <a:spcBef>
                <a:spcPts val="0"/>
              </a:spcBef>
              <a:spcAft>
                <a:spcPts val="0"/>
              </a:spcAft>
              <a:defRPr/>
            </a:pPr>
            <a:r>
              <a:rPr lang="en-CA" sz="675" b="0" kern="0" dirty="0">
                <a:solidFill>
                  <a:srgbClr val="FFFFFF"/>
                </a:solidFill>
                <a:latin typeface="Arial Narrow" panose="020B0606020202030204" pitchFamily="34" charset="0"/>
              </a:rPr>
              <a:t>PROPRIETARY NOTICE: The information contained herein is confidential and/or proprietary to CAE  Inc., and shall not be reproduced or disclosed in whole or in part, or used for any purpose whatsoever unless authorized in writing by © CAE Inc. 2016</a:t>
            </a:r>
          </a:p>
          <a:p>
            <a:pPr algn="ctr" defTabSz="289311" eaLnBrk="1" fontAlgn="auto" hangingPunct="1">
              <a:spcBef>
                <a:spcPts val="0"/>
              </a:spcBef>
              <a:spcAft>
                <a:spcPts val="0"/>
              </a:spcAft>
              <a:defRPr/>
            </a:pPr>
            <a:r>
              <a:rPr lang="en-CA" sz="675" b="0" kern="0" dirty="0">
                <a:solidFill>
                  <a:srgbClr val="FFFFFF"/>
                </a:solidFill>
                <a:latin typeface="Arial Narrow" panose="020B0606020202030204" pitchFamily="34" charset="0"/>
              </a:rPr>
              <a:t>DISCLAIMER: The material presented here is intended to be used for training purposes only</a:t>
            </a:r>
          </a:p>
        </p:txBody>
      </p:sp>
      <p:sp>
        <p:nvSpPr>
          <p:cNvPr id="11" name="TextBox 10"/>
          <p:cNvSpPr txBox="1"/>
          <p:nvPr userDrawn="1"/>
        </p:nvSpPr>
        <p:spPr>
          <a:xfrm>
            <a:off x="5614989" y="593990"/>
            <a:ext cx="1875835" cy="253916"/>
          </a:xfrm>
          <a:prstGeom prst="rect">
            <a:avLst/>
          </a:prstGeom>
          <a:noFill/>
        </p:spPr>
        <p:txBody>
          <a:bodyPr wrap="none">
            <a:spAutoFit/>
          </a:bodyPr>
          <a:lstStyle/>
          <a:p>
            <a:pPr defTabSz="289311" eaLnBrk="1" fontAlgn="auto" hangingPunct="1">
              <a:spcBef>
                <a:spcPts val="0"/>
              </a:spcBef>
              <a:spcAft>
                <a:spcPts val="0"/>
              </a:spcAft>
              <a:defRPr/>
            </a:pPr>
            <a:r>
              <a:rPr lang="en-US" sz="1050" b="1" kern="0" dirty="0">
                <a:solidFill>
                  <a:srgbClr val="182A54"/>
                </a:solidFill>
                <a:latin typeface="Arial Narrow" panose="020B0606020202030204" pitchFamily="34" charset="0"/>
              </a:rPr>
              <a:t>BUSINESS AVIATION TRAINING</a:t>
            </a:r>
            <a:endParaRPr lang="en-CA" sz="1050" b="1" kern="0" dirty="0">
              <a:solidFill>
                <a:srgbClr val="182A54"/>
              </a:solidFill>
              <a:latin typeface="Arial Narrow" panose="020B0606020202030204" pitchFamily="34" charset="0"/>
            </a:endParaRPr>
          </a:p>
        </p:txBody>
      </p:sp>
      <p:cxnSp>
        <p:nvCxnSpPr>
          <p:cNvPr id="12" name="Straight Connector 11"/>
          <p:cNvCxnSpPr/>
          <p:nvPr userDrawn="1"/>
        </p:nvCxnSpPr>
        <p:spPr>
          <a:xfrm>
            <a:off x="-15875" y="3721365"/>
            <a:ext cx="916146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3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0676" y="281783"/>
            <a:ext cx="965200" cy="50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1600" y="4602000"/>
            <a:ext cx="8539200" cy="414000"/>
          </a:xfrm>
        </p:spPr>
        <p:txBody>
          <a:bodyPr anchor="ctr"/>
          <a:lstStyle>
            <a:lvl1pPr marL="0" marR="0" indent="0" algn="l" defTabSz="289311" rtl="0" eaLnBrk="1" fontAlgn="auto" latinLnBrk="0" hangingPunct="1">
              <a:lnSpc>
                <a:spcPct val="100000"/>
              </a:lnSpc>
              <a:spcBef>
                <a:spcPct val="20000"/>
              </a:spcBef>
              <a:spcAft>
                <a:spcPts val="0"/>
              </a:spcAft>
              <a:buClrTx/>
              <a:buSzTx/>
              <a:buFont typeface="Arial" panose="020B0604020202020204" pitchFamily="34" charset="0"/>
              <a:buNone/>
              <a:tabLst/>
              <a:defRPr sz="1350" b="1">
                <a:solidFill>
                  <a:schemeClr val="bg1"/>
                </a:solidFill>
                <a:latin typeface="Arial" panose="020B0604020202020204" pitchFamily="34" charset="0"/>
                <a:cs typeface="Arial" panose="020B0604020202020204" pitchFamily="34" charset="0"/>
              </a:defRPr>
            </a:lvl1pPr>
            <a:lvl2pPr marL="144656" indent="0" algn="ctr">
              <a:buNone/>
              <a:defRPr>
                <a:solidFill>
                  <a:schemeClr val="tx1">
                    <a:tint val="75000"/>
                  </a:schemeClr>
                </a:solidFill>
              </a:defRPr>
            </a:lvl2pPr>
            <a:lvl3pPr marL="289311" indent="0" algn="ctr">
              <a:buNone/>
              <a:defRPr>
                <a:solidFill>
                  <a:schemeClr val="tx1">
                    <a:tint val="75000"/>
                  </a:schemeClr>
                </a:solidFill>
              </a:defRPr>
            </a:lvl3pPr>
            <a:lvl4pPr marL="433966" indent="0" algn="ctr">
              <a:buNone/>
              <a:defRPr>
                <a:solidFill>
                  <a:schemeClr val="tx1">
                    <a:tint val="75000"/>
                  </a:schemeClr>
                </a:solidFill>
              </a:defRPr>
            </a:lvl4pPr>
            <a:lvl5pPr marL="578621" indent="0" algn="ctr">
              <a:buNone/>
              <a:defRPr>
                <a:solidFill>
                  <a:schemeClr val="tx1">
                    <a:tint val="75000"/>
                  </a:schemeClr>
                </a:solidFill>
              </a:defRPr>
            </a:lvl5pPr>
            <a:lvl6pPr marL="723276" indent="0" algn="ctr">
              <a:buNone/>
              <a:defRPr>
                <a:solidFill>
                  <a:schemeClr val="tx1">
                    <a:tint val="75000"/>
                  </a:schemeClr>
                </a:solidFill>
              </a:defRPr>
            </a:lvl6pPr>
            <a:lvl7pPr marL="867932" indent="0" algn="ctr">
              <a:buNone/>
              <a:defRPr>
                <a:solidFill>
                  <a:schemeClr val="tx1">
                    <a:tint val="75000"/>
                  </a:schemeClr>
                </a:solidFill>
              </a:defRPr>
            </a:lvl7pPr>
            <a:lvl8pPr marL="1012586" indent="0" algn="ctr">
              <a:buNone/>
              <a:defRPr>
                <a:solidFill>
                  <a:schemeClr val="tx1">
                    <a:tint val="75000"/>
                  </a:schemeClr>
                </a:solidFill>
              </a:defRPr>
            </a:lvl8pPr>
            <a:lvl9pPr marL="1157242" indent="0" algn="ctr">
              <a:buNone/>
              <a:defRPr>
                <a:solidFill>
                  <a:schemeClr val="tx1">
                    <a:tint val="75000"/>
                  </a:schemeClr>
                </a:solidFill>
              </a:defRPr>
            </a:lvl9pPr>
          </a:lstStyle>
          <a:p>
            <a:pPr lvl="0"/>
            <a:r>
              <a:rPr lang="en-US" dirty="0"/>
              <a:t>Click to edit Master subtitle style</a:t>
            </a:r>
          </a:p>
        </p:txBody>
      </p:sp>
      <p:sp>
        <p:nvSpPr>
          <p:cNvPr id="7" name="Title 6"/>
          <p:cNvSpPr>
            <a:spLocks noGrp="1"/>
          </p:cNvSpPr>
          <p:nvPr>
            <p:ph type="title"/>
          </p:nvPr>
        </p:nvSpPr>
        <p:spPr>
          <a:xfrm>
            <a:off x="107505" y="4075693"/>
            <a:ext cx="8538484" cy="522000"/>
          </a:xfrm>
        </p:spPr>
        <p:txBody>
          <a:bodyPr/>
          <a:lstStyle>
            <a:lvl1pPr algn="l">
              <a:defRPr sz="1575">
                <a:solidFill>
                  <a:schemeClr val="bg1"/>
                </a:solidFill>
                <a:latin typeface="Arial Black" panose="020B0A04020102020204" pitchFamily="34" charset="0"/>
              </a:defRPr>
            </a:lvl1pPr>
          </a:lstStyle>
          <a:p>
            <a:pPr lvl="0"/>
            <a:r>
              <a:rPr lang="en-US"/>
              <a:t>Click to edit Master title style</a:t>
            </a:r>
            <a:endParaRPr lang="en-US" dirty="0"/>
          </a:p>
        </p:txBody>
      </p:sp>
      <p:sp>
        <p:nvSpPr>
          <p:cNvPr id="15" name="Slide Number Placeholder 4">
            <a:extLst>
              <a:ext uri="{FF2B5EF4-FFF2-40B4-BE49-F238E27FC236}">
                <a16:creationId xmlns:a16="http://schemas.microsoft.com/office/drawing/2014/main" id="{C610D5ED-1132-4013-A330-8FA37E039306}"/>
              </a:ext>
            </a:extLst>
          </p:cNvPr>
          <p:cNvSpPr txBox="1">
            <a:spLocks/>
          </p:cNvSpPr>
          <p:nvPr userDrawn="1"/>
        </p:nvSpPr>
        <p:spPr>
          <a:xfrm>
            <a:off x="7600951" y="5348683"/>
            <a:ext cx="1384697" cy="240771"/>
          </a:xfrm>
          <a:prstGeom prst="rect">
            <a:avLst/>
          </a:prstGeom>
        </p:spPr>
        <p:txBody>
          <a:bodyPr lIns="28932" tIns="14467" rIns="28932" bIns="14467"/>
          <a:lstStyle>
            <a:defPPr>
              <a:defRPr lang="en-US"/>
            </a:defPPr>
            <a:lvl1pPr marL="0" algn="r" defTabSz="914400" rtl="0" eaLnBrk="1" latinLnBrk="0" hangingPunct="1">
              <a:defRPr sz="900" kern="1200">
                <a:solidFill>
                  <a:schemeClr val="bg1">
                    <a:lumMod val="95000"/>
                  </a:schemeClr>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7186" fontAlgn="auto">
              <a:spcBef>
                <a:spcPts val="0"/>
              </a:spcBef>
              <a:spcAft>
                <a:spcPts val="0"/>
              </a:spcAft>
              <a:defRPr/>
            </a:pPr>
            <a:r>
              <a:rPr lang="en-US" sz="675" dirty="0"/>
              <a:t>EASA – TMT- ORI</a:t>
            </a:r>
          </a:p>
          <a:p>
            <a:pPr defTabSz="347186" fontAlgn="auto">
              <a:spcBef>
                <a:spcPts val="0"/>
              </a:spcBef>
              <a:spcAft>
                <a:spcPts val="0"/>
              </a:spcAft>
              <a:defRPr/>
            </a:pPr>
            <a:r>
              <a:rPr lang="en-US" sz="675" dirty="0"/>
              <a:t>February 2019</a:t>
            </a:r>
          </a:p>
        </p:txBody>
      </p:sp>
    </p:spTree>
    <p:extLst>
      <p:ext uri="{BB962C8B-B14F-4D97-AF65-F5344CB8AC3E}">
        <p14:creationId xmlns:p14="http://schemas.microsoft.com/office/powerpoint/2010/main" val="1690081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rimary">
    <p:spTree>
      <p:nvGrpSpPr>
        <p:cNvPr id="1" name=""/>
        <p:cNvGrpSpPr/>
        <p:nvPr/>
      </p:nvGrpSpPr>
      <p:grpSpPr>
        <a:xfrm>
          <a:off x="0" y="0"/>
          <a:ext cx="0" cy="0"/>
          <a:chOff x="0" y="0"/>
          <a:chExt cx="0" cy="0"/>
        </a:xfrm>
      </p:grpSpPr>
      <p:sp>
        <p:nvSpPr>
          <p:cNvPr id="3" name="Text Placeholder 7"/>
          <p:cNvSpPr>
            <a:spLocks noGrp="1"/>
          </p:cNvSpPr>
          <p:nvPr>
            <p:ph type="body" sz="quarter" idx="14"/>
          </p:nvPr>
        </p:nvSpPr>
        <p:spPr>
          <a:xfrm>
            <a:off x="292419" y="500490"/>
            <a:ext cx="4217044" cy="3673693"/>
          </a:xfrm>
        </p:spPr>
        <p:txBody>
          <a:bodyPr>
            <a:noAutofit/>
          </a:bodyPr>
          <a:lstStyle>
            <a:lvl1pPr marL="86392" indent="-86392">
              <a:spcBef>
                <a:spcPts val="0"/>
              </a:spcBef>
              <a:spcAft>
                <a:spcPts val="191"/>
              </a:spcAft>
              <a:defRPr sz="633" baseline="0">
                <a:solidFill>
                  <a:srgbClr val="182A54"/>
                </a:solidFill>
                <a:latin typeface="Arial" panose="020B0604020202020204" pitchFamily="34" charset="0"/>
                <a:cs typeface="Arial" panose="020B0604020202020204" pitchFamily="34" charset="0"/>
              </a:defRPr>
            </a:lvl1pPr>
            <a:lvl2pPr marL="225521" indent="-80867">
              <a:spcBef>
                <a:spcPts val="0"/>
              </a:spcBef>
              <a:spcAft>
                <a:spcPts val="191"/>
              </a:spcAft>
              <a:defRPr sz="570" baseline="0">
                <a:solidFill>
                  <a:srgbClr val="182A54"/>
                </a:solidFill>
                <a:latin typeface="Arial" panose="020B0604020202020204" pitchFamily="34" charset="0"/>
                <a:cs typeface="Arial" panose="020B0604020202020204" pitchFamily="34" charset="0"/>
              </a:defRPr>
            </a:lvl2pPr>
            <a:lvl3pPr marL="342050" indent="-52739">
              <a:spcBef>
                <a:spcPts val="0"/>
              </a:spcBef>
              <a:spcAft>
                <a:spcPts val="191"/>
              </a:spcAft>
              <a:defRPr lang="en-US" sz="506" kern="1200" baseline="0" dirty="0" smtClean="0">
                <a:solidFill>
                  <a:srgbClr val="182A54"/>
                </a:solidFill>
                <a:latin typeface="Arial" panose="020B0604020202020204" pitchFamily="34" charset="0"/>
                <a:ea typeface="+mn-ea"/>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a:xfrm>
            <a:off x="0" y="1"/>
            <a:ext cx="8229600" cy="390525"/>
          </a:xfrm>
        </p:spPr>
        <p:txBody>
          <a:bodyPr/>
          <a:lstStyle>
            <a:lvl1pPr algn="l">
              <a:defRPr sz="760">
                <a:solidFill>
                  <a:schemeClr val="bg1"/>
                </a:solidFill>
              </a:defRPr>
            </a:lvl1pPr>
          </a:lstStyle>
          <a:p>
            <a:r>
              <a:rPr lang="en-US" dirty="0"/>
              <a:t>Click to edit Master title style</a:t>
            </a:r>
          </a:p>
        </p:txBody>
      </p:sp>
      <p:sp>
        <p:nvSpPr>
          <p:cNvPr id="4" name="Text Placeholder 7"/>
          <p:cNvSpPr>
            <a:spLocks noGrp="1"/>
          </p:cNvSpPr>
          <p:nvPr>
            <p:ph type="body" sz="quarter" idx="15"/>
          </p:nvPr>
        </p:nvSpPr>
        <p:spPr>
          <a:xfrm>
            <a:off x="4642775" y="500490"/>
            <a:ext cx="4217044" cy="3673693"/>
          </a:xfrm>
        </p:spPr>
        <p:txBody>
          <a:bodyPr>
            <a:noAutofit/>
          </a:bodyPr>
          <a:lstStyle>
            <a:lvl1pPr marL="86392" indent="-86392">
              <a:spcBef>
                <a:spcPts val="0"/>
              </a:spcBef>
              <a:spcAft>
                <a:spcPts val="191"/>
              </a:spcAft>
              <a:defRPr sz="633" baseline="0">
                <a:solidFill>
                  <a:srgbClr val="182A54"/>
                </a:solidFill>
                <a:latin typeface="Arial" panose="020B0604020202020204" pitchFamily="34" charset="0"/>
                <a:cs typeface="Arial" panose="020B0604020202020204" pitchFamily="34" charset="0"/>
              </a:defRPr>
            </a:lvl1pPr>
            <a:lvl2pPr marL="225521" indent="-80867">
              <a:spcBef>
                <a:spcPts val="0"/>
              </a:spcBef>
              <a:spcAft>
                <a:spcPts val="191"/>
              </a:spcAft>
              <a:defRPr sz="570" baseline="0">
                <a:solidFill>
                  <a:srgbClr val="182A54"/>
                </a:solidFill>
                <a:latin typeface="Arial" panose="020B0604020202020204" pitchFamily="34" charset="0"/>
                <a:cs typeface="Arial" panose="020B0604020202020204" pitchFamily="34" charset="0"/>
              </a:defRPr>
            </a:lvl2pPr>
            <a:lvl3pPr marL="342050" indent="-52739">
              <a:spcBef>
                <a:spcPts val="0"/>
              </a:spcBef>
              <a:spcAft>
                <a:spcPts val="191"/>
              </a:spcAft>
              <a:defRPr lang="en-US" sz="506" kern="1200" baseline="0" dirty="0" smtClean="0">
                <a:solidFill>
                  <a:srgbClr val="182A54"/>
                </a:solidFill>
                <a:latin typeface="Arial" panose="020B0604020202020204" pitchFamily="34" charset="0"/>
                <a:ea typeface="+mn-ea"/>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596852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id="{218E3231-3B6C-E641-B67E-DF9FB3C3F766}"/>
              </a:ext>
            </a:extLst>
          </p:cNvPr>
          <p:cNvPicPr>
            <a:picLocks noChangeAspect="1"/>
          </p:cNvPicPr>
          <p:nvPr/>
        </p:nvPicPr>
        <p:blipFill>
          <a:blip r:embed="rId2">
            <a:extLst>
              <a:ext uri="{28A0092B-C50C-407E-A947-70E740481C1C}">
                <a14:useLocalDpi xmlns:a14="http://schemas.microsoft.com/office/drawing/2010/main" val="0"/>
              </a:ext>
            </a:extLst>
          </a:blip>
          <a:srcRect l="28796" t="32530" r="30251" b="49709"/>
          <a:stretch>
            <a:fillRect/>
          </a:stretch>
        </p:blipFill>
        <p:spPr bwMode="auto">
          <a:xfrm>
            <a:off x="0" y="1776678"/>
            <a:ext cx="9144000"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EF1A033B-29FC-544E-B663-B255F588E723}"/>
              </a:ext>
            </a:extLst>
          </p:cNvPr>
          <p:cNvSpPr/>
          <p:nvPr/>
        </p:nvSpPr>
        <p:spPr>
          <a:xfrm>
            <a:off x="5954" y="915458"/>
            <a:ext cx="9144000" cy="3720042"/>
          </a:xfrm>
          <a:prstGeom prst="rect">
            <a:avLst/>
          </a:prstGeom>
          <a:solidFill>
            <a:srgbClr val="558ED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983" eaLnBrk="1" fontAlgn="auto" hangingPunct="1">
              <a:spcBef>
                <a:spcPts val="0"/>
              </a:spcBef>
              <a:spcAft>
                <a:spcPts val="0"/>
              </a:spcAft>
              <a:defRPr/>
            </a:pPr>
            <a:endParaRPr lang="en-CA" sz="428" b="0" kern="0" dirty="0">
              <a:solidFill>
                <a:sysClr val="windowText" lastClr="000000"/>
              </a:solidFill>
            </a:endParaRPr>
          </a:p>
        </p:txBody>
      </p:sp>
      <p:sp>
        <p:nvSpPr>
          <p:cNvPr id="5" name="Rectangle 4">
            <a:extLst>
              <a:ext uri="{FF2B5EF4-FFF2-40B4-BE49-F238E27FC236}">
                <a16:creationId xmlns:a16="http://schemas.microsoft.com/office/drawing/2014/main" id="{75CD4BD5-3128-3640-A777-5C0C67362006}"/>
              </a:ext>
            </a:extLst>
          </p:cNvPr>
          <p:cNvSpPr/>
          <p:nvPr/>
        </p:nvSpPr>
        <p:spPr>
          <a:xfrm>
            <a:off x="0" y="31750"/>
            <a:ext cx="9144000" cy="570441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983" eaLnBrk="1" fontAlgn="auto" hangingPunct="1">
              <a:spcBef>
                <a:spcPts val="0"/>
              </a:spcBef>
              <a:spcAft>
                <a:spcPts val="0"/>
              </a:spcAft>
              <a:defRPr/>
            </a:pPr>
            <a:endParaRPr lang="en-CA" sz="428" b="0" kern="0" dirty="0">
              <a:solidFill>
                <a:sysClr val="windowText" lastClr="000000"/>
              </a:solidFill>
            </a:endParaRPr>
          </a:p>
        </p:txBody>
      </p:sp>
      <p:sp>
        <p:nvSpPr>
          <p:cNvPr id="6" name="Rectangle 5">
            <a:extLst>
              <a:ext uri="{FF2B5EF4-FFF2-40B4-BE49-F238E27FC236}">
                <a16:creationId xmlns:a16="http://schemas.microsoft.com/office/drawing/2014/main" id="{9FA67FD2-DF86-AF42-ACAC-7F63EBC8537C}"/>
              </a:ext>
            </a:extLst>
          </p:cNvPr>
          <p:cNvSpPr/>
          <p:nvPr/>
        </p:nvSpPr>
        <p:spPr>
          <a:xfrm>
            <a:off x="0" y="1023937"/>
            <a:ext cx="9144000" cy="3720042"/>
          </a:xfrm>
          <a:prstGeom prst="rect">
            <a:avLst/>
          </a:prstGeom>
          <a:solidFill>
            <a:srgbClr val="558ED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983" eaLnBrk="1" fontAlgn="auto" hangingPunct="1">
              <a:spcBef>
                <a:spcPts val="0"/>
              </a:spcBef>
              <a:spcAft>
                <a:spcPts val="0"/>
              </a:spcAft>
              <a:defRPr/>
            </a:pPr>
            <a:endParaRPr lang="en-CA" sz="428" b="0" kern="0" dirty="0">
              <a:solidFill>
                <a:sysClr val="windowText" lastClr="000000"/>
              </a:solidFill>
            </a:endParaRPr>
          </a:p>
        </p:txBody>
      </p:sp>
      <p:sp>
        <p:nvSpPr>
          <p:cNvPr id="7" name="Rectangle 6">
            <a:extLst>
              <a:ext uri="{FF2B5EF4-FFF2-40B4-BE49-F238E27FC236}">
                <a16:creationId xmlns:a16="http://schemas.microsoft.com/office/drawing/2014/main" id="{C0E66578-BB94-8046-A811-A919E0A64C2D}"/>
              </a:ext>
            </a:extLst>
          </p:cNvPr>
          <p:cNvSpPr/>
          <p:nvPr/>
        </p:nvSpPr>
        <p:spPr>
          <a:xfrm>
            <a:off x="0" y="3606271"/>
            <a:ext cx="9144000" cy="2172229"/>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983" eaLnBrk="1" fontAlgn="auto" hangingPunct="1">
              <a:spcBef>
                <a:spcPts val="0"/>
              </a:spcBef>
              <a:spcAft>
                <a:spcPts val="0"/>
              </a:spcAft>
              <a:defRPr/>
            </a:pPr>
            <a:endParaRPr lang="en-CA" sz="428" b="0" kern="0" dirty="0">
              <a:solidFill>
                <a:sysClr val="windowText" lastClr="000000"/>
              </a:solidFill>
            </a:endParaRPr>
          </a:p>
        </p:txBody>
      </p:sp>
      <p:sp>
        <p:nvSpPr>
          <p:cNvPr id="8" name="Rectangle 7">
            <a:extLst>
              <a:ext uri="{FF2B5EF4-FFF2-40B4-BE49-F238E27FC236}">
                <a16:creationId xmlns:a16="http://schemas.microsoft.com/office/drawing/2014/main" id="{83804552-C48C-0F46-8D1F-C52BA6338FAB}"/>
              </a:ext>
            </a:extLst>
          </p:cNvPr>
          <p:cNvSpPr/>
          <p:nvPr/>
        </p:nvSpPr>
        <p:spPr>
          <a:xfrm>
            <a:off x="0" y="-1323"/>
            <a:ext cx="9144000" cy="2160323"/>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983" eaLnBrk="1" fontAlgn="auto" hangingPunct="1">
              <a:spcBef>
                <a:spcPts val="0"/>
              </a:spcBef>
              <a:spcAft>
                <a:spcPts val="0"/>
              </a:spcAft>
              <a:defRPr/>
            </a:pPr>
            <a:endParaRPr lang="en-CA" sz="428" b="0" kern="0" dirty="0">
              <a:solidFill>
                <a:sysClr val="windowText" lastClr="000000"/>
              </a:solidFill>
            </a:endParaRPr>
          </a:p>
        </p:txBody>
      </p:sp>
      <p:pic>
        <p:nvPicPr>
          <p:cNvPr id="9" name="Picture 26">
            <a:extLst>
              <a:ext uri="{FF2B5EF4-FFF2-40B4-BE49-F238E27FC236}">
                <a16:creationId xmlns:a16="http://schemas.microsoft.com/office/drawing/2014/main" id="{E36E343C-8507-AB44-B2A8-6302FE2F3287}"/>
              </a:ext>
            </a:extLst>
          </p:cNvPr>
          <p:cNvPicPr>
            <a:picLocks noChangeAspect="1"/>
          </p:cNvPicPr>
          <p:nvPr/>
        </p:nvPicPr>
        <p:blipFill>
          <a:blip r:embed="rId3" cstate="print">
            <a:extLst>
              <a:ext uri="{28A0092B-C50C-407E-A947-70E740481C1C}">
                <a14:useLocalDpi xmlns:a14="http://schemas.microsoft.com/office/drawing/2010/main" val="0"/>
              </a:ext>
            </a:extLst>
          </a:blip>
          <a:srcRect t="25713"/>
          <a:stretch>
            <a:fillRect/>
          </a:stretch>
        </p:blipFill>
        <p:spPr bwMode="auto">
          <a:xfrm>
            <a:off x="8168879" y="55563"/>
            <a:ext cx="684609"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1F747F03-2098-8043-9E76-A21AAD7F03BC}"/>
              </a:ext>
            </a:extLst>
          </p:cNvPr>
          <p:cNvCxnSpPr/>
          <p:nvPr/>
        </p:nvCxnSpPr>
        <p:spPr>
          <a:xfrm>
            <a:off x="0" y="2159000"/>
            <a:ext cx="914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2D426D2-A6D3-DE4A-A91A-D61B2D036474}"/>
              </a:ext>
            </a:extLst>
          </p:cNvPr>
          <p:cNvCxnSpPr/>
          <p:nvPr/>
        </p:nvCxnSpPr>
        <p:spPr>
          <a:xfrm>
            <a:off x="0" y="3556000"/>
            <a:ext cx="914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06EFFA5-F1A2-ED43-A5F7-035CC1CC7F8D}"/>
              </a:ext>
            </a:extLst>
          </p:cNvPr>
          <p:cNvSpPr txBox="1"/>
          <p:nvPr/>
        </p:nvSpPr>
        <p:spPr>
          <a:xfrm>
            <a:off x="3598600" y="5472000"/>
            <a:ext cx="2016899" cy="196208"/>
          </a:xfrm>
          <a:prstGeom prst="rect">
            <a:avLst/>
          </a:prstGeom>
          <a:noFill/>
        </p:spPr>
        <p:txBody>
          <a:bodyPr wrap="none">
            <a:spAutoFit/>
          </a:bodyPr>
          <a:lstStyle/>
          <a:p>
            <a:pPr defTabSz="216983" eaLnBrk="1" fontAlgn="auto" hangingPunct="1">
              <a:spcBef>
                <a:spcPts val="0"/>
              </a:spcBef>
              <a:spcAft>
                <a:spcPts val="0"/>
              </a:spcAft>
              <a:defRPr/>
            </a:pPr>
            <a:r>
              <a:rPr lang="en-CA" sz="675" b="0" kern="0" dirty="0">
                <a:latin typeface="Arial Narrow" panose="020B0606020202030204" pitchFamily="34" charset="0"/>
              </a:rPr>
              <a:t>Confidential and/or proprietary product of ©CAE Inc. 2018</a:t>
            </a:r>
          </a:p>
        </p:txBody>
      </p:sp>
      <p:sp>
        <p:nvSpPr>
          <p:cNvPr id="15" name="Title 14"/>
          <p:cNvSpPr>
            <a:spLocks noGrp="1"/>
          </p:cNvSpPr>
          <p:nvPr>
            <p:ph type="title"/>
          </p:nvPr>
        </p:nvSpPr>
        <p:spPr>
          <a:xfrm>
            <a:off x="610556" y="2381248"/>
            <a:ext cx="8137911" cy="952500"/>
          </a:xfrm>
          <a:prstGeom prst="rect">
            <a:avLst/>
          </a:prstGeom>
        </p:spPr>
        <p:txBody>
          <a:bodyPr/>
          <a:lstStyle>
            <a:lvl1pPr algn="r">
              <a:defRPr sz="1500" b="0">
                <a:solidFill>
                  <a:srgbClr val="182A54"/>
                </a:solidFill>
                <a:latin typeface="+mj-lt"/>
              </a:defRPr>
            </a:lvl1pPr>
          </a:lstStyle>
          <a:p>
            <a:r>
              <a:rPr lang="en-US"/>
              <a:t>Click to edit Master title style</a:t>
            </a:r>
            <a:endParaRPr lang="en-CA" dirty="0"/>
          </a:p>
        </p:txBody>
      </p:sp>
      <p:sp>
        <p:nvSpPr>
          <p:cNvPr id="18" name="TextBox 17">
            <a:extLst>
              <a:ext uri="{FF2B5EF4-FFF2-40B4-BE49-F238E27FC236}">
                <a16:creationId xmlns:a16="http://schemas.microsoft.com/office/drawing/2014/main" id="{1572D27C-CFAC-8E49-A68A-4FC7FA8D501C}"/>
              </a:ext>
            </a:extLst>
          </p:cNvPr>
          <p:cNvSpPr txBox="1">
            <a:spLocks noChangeArrowheads="1"/>
          </p:cNvSpPr>
          <p:nvPr/>
        </p:nvSpPr>
        <p:spPr bwMode="auto">
          <a:xfrm>
            <a:off x="228600" y="5471964"/>
            <a:ext cx="8001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bg1"/>
                </a:solidFill>
                <a:latin typeface="Helvetica" panose="020B0604020202020204" pitchFamily="34" charset="0"/>
              </a:defRPr>
            </a:lvl1pPr>
            <a:lvl2pPr marL="742950" indent="-285750">
              <a:defRPr sz="1400" b="1">
                <a:solidFill>
                  <a:schemeClr val="bg1"/>
                </a:solidFill>
                <a:latin typeface="Helvetica" panose="020B0604020202020204" pitchFamily="34" charset="0"/>
              </a:defRPr>
            </a:lvl2pPr>
            <a:lvl3pPr marL="1143000" indent="-228600">
              <a:defRPr sz="1400" b="1">
                <a:solidFill>
                  <a:schemeClr val="bg1"/>
                </a:solidFill>
                <a:latin typeface="Helvetica" panose="020B0604020202020204" pitchFamily="34" charset="0"/>
              </a:defRPr>
            </a:lvl3pPr>
            <a:lvl4pPr marL="1600200" indent="-228600">
              <a:defRPr sz="1400" b="1">
                <a:solidFill>
                  <a:schemeClr val="bg1"/>
                </a:solidFill>
                <a:latin typeface="Helvetica" panose="020B0604020202020204" pitchFamily="34" charset="0"/>
              </a:defRPr>
            </a:lvl4pPr>
            <a:lvl5pPr marL="2057400" indent="-228600">
              <a:defRPr sz="1400" b="1">
                <a:solidFill>
                  <a:schemeClr val="bg1"/>
                </a:solidFill>
                <a:latin typeface="Helvetica" panose="020B0604020202020204" pitchFamily="34" charset="0"/>
              </a:defRPr>
            </a:lvl5pPr>
            <a:lvl6pPr marL="2514600" indent="-228600" eaLnBrk="0" fontAlgn="base" hangingPunct="0">
              <a:spcBef>
                <a:spcPct val="0"/>
              </a:spcBef>
              <a:spcAft>
                <a:spcPct val="0"/>
              </a:spcAft>
              <a:defRPr sz="1400" b="1">
                <a:solidFill>
                  <a:schemeClr val="bg1"/>
                </a:solidFill>
                <a:latin typeface="Helvetica" panose="020B0604020202020204" pitchFamily="34" charset="0"/>
              </a:defRPr>
            </a:lvl6pPr>
            <a:lvl7pPr marL="2971800" indent="-228600" eaLnBrk="0" fontAlgn="base" hangingPunct="0">
              <a:spcBef>
                <a:spcPct val="0"/>
              </a:spcBef>
              <a:spcAft>
                <a:spcPct val="0"/>
              </a:spcAft>
              <a:defRPr sz="1400" b="1">
                <a:solidFill>
                  <a:schemeClr val="bg1"/>
                </a:solidFill>
                <a:latin typeface="Helvetica" panose="020B0604020202020204" pitchFamily="34" charset="0"/>
              </a:defRPr>
            </a:lvl7pPr>
            <a:lvl8pPr marL="3429000" indent="-228600" eaLnBrk="0" fontAlgn="base" hangingPunct="0">
              <a:spcBef>
                <a:spcPct val="0"/>
              </a:spcBef>
              <a:spcAft>
                <a:spcPct val="0"/>
              </a:spcAft>
              <a:defRPr sz="1400" b="1">
                <a:solidFill>
                  <a:schemeClr val="bg1"/>
                </a:solidFill>
                <a:latin typeface="Helvetica" panose="020B0604020202020204" pitchFamily="34" charset="0"/>
              </a:defRPr>
            </a:lvl8pPr>
            <a:lvl9pPr marL="3886200" indent="-228600" eaLnBrk="0" fontAlgn="base" hangingPunct="0">
              <a:spcBef>
                <a:spcPct val="0"/>
              </a:spcBef>
              <a:spcAft>
                <a:spcPct val="0"/>
              </a:spcAft>
              <a:defRPr sz="1400" b="1">
                <a:solidFill>
                  <a:schemeClr val="bg1"/>
                </a:solidFill>
                <a:latin typeface="Helvetica" panose="020B0604020202020204" pitchFamily="34" charset="0"/>
              </a:defRPr>
            </a:lvl9pPr>
          </a:lstStyle>
          <a:p>
            <a:pPr algn="ctr">
              <a:defRPr/>
            </a:pPr>
            <a:r>
              <a:rPr lang="en-US" altLang="en-US" sz="600" b="0" dirty="0">
                <a:solidFill>
                  <a:schemeClr val="bg1"/>
                </a:solidFill>
              </a:rPr>
              <a:t>Original </a:t>
            </a:r>
            <a:r>
              <a:rPr lang="en-GB" altLang="en-US" sz="600" b="0" dirty="0">
                <a:solidFill>
                  <a:schemeClr val="bg1"/>
                </a:solidFill>
              </a:rPr>
              <a:t>Apr</a:t>
            </a:r>
            <a:r>
              <a:rPr lang="en-US" altLang="en-US" sz="600" b="0" dirty="0">
                <a:solidFill>
                  <a:schemeClr val="bg1"/>
                </a:solidFill>
              </a:rPr>
              <a:t> 18</a:t>
            </a:r>
          </a:p>
        </p:txBody>
      </p:sp>
      <p:sp>
        <p:nvSpPr>
          <p:cNvPr id="19" name="TextBox 18">
            <a:extLst>
              <a:ext uri="{FF2B5EF4-FFF2-40B4-BE49-F238E27FC236}">
                <a16:creationId xmlns:a16="http://schemas.microsoft.com/office/drawing/2014/main" id="{4E92CF95-B779-394F-A0A7-48FED567E85A}"/>
              </a:ext>
            </a:extLst>
          </p:cNvPr>
          <p:cNvSpPr txBox="1">
            <a:spLocks noChangeArrowheads="1"/>
          </p:cNvSpPr>
          <p:nvPr userDrawn="1"/>
        </p:nvSpPr>
        <p:spPr bwMode="auto">
          <a:xfrm>
            <a:off x="8058150" y="5472000"/>
            <a:ext cx="8001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bg1"/>
                </a:solidFill>
                <a:latin typeface="Helvetica" panose="020B0604020202020204" pitchFamily="34" charset="0"/>
              </a:defRPr>
            </a:lvl1pPr>
            <a:lvl2pPr marL="742950" indent="-285750">
              <a:defRPr sz="1400" b="1">
                <a:solidFill>
                  <a:schemeClr val="bg1"/>
                </a:solidFill>
                <a:latin typeface="Helvetica" panose="020B0604020202020204" pitchFamily="34" charset="0"/>
              </a:defRPr>
            </a:lvl2pPr>
            <a:lvl3pPr marL="1143000" indent="-228600">
              <a:defRPr sz="1400" b="1">
                <a:solidFill>
                  <a:schemeClr val="bg1"/>
                </a:solidFill>
                <a:latin typeface="Helvetica" panose="020B0604020202020204" pitchFamily="34" charset="0"/>
              </a:defRPr>
            </a:lvl3pPr>
            <a:lvl4pPr marL="1600200" indent="-228600">
              <a:defRPr sz="1400" b="1">
                <a:solidFill>
                  <a:schemeClr val="bg1"/>
                </a:solidFill>
                <a:latin typeface="Helvetica" panose="020B0604020202020204" pitchFamily="34" charset="0"/>
              </a:defRPr>
            </a:lvl4pPr>
            <a:lvl5pPr marL="2057400" indent="-228600">
              <a:defRPr sz="1400" b="1">
                <a:solidFill>
                  <a:schemeClr val="bg1"/>
                </a:solidFill>
                <a:latin typeface="Helvetica" panose="020B0604020202020204" pitchFamily="34" charset="0"/>
              </a:defRPr>
            </a:lvl5pPr>
            <a:lvl6pPr marL="2514600" indent="-228600" eaLnBrk="0" fontAlgn="base" hangingPunct="0">
              <a:spcBef>
                <a:spcPct val="0"/>
              </a:spcBef>
              <a:spcAft>
                <a:spcPct val="0"/>
              </a:spcAft>
              <a:defRPr sz="1400" b="1">
                <a:solidFill>
                  <a:schemeClr val="bg1"/>
                </a:solidFill>
                <a:latin typeface="Helvetica" panose="020B0604020202020204" pitchFamily="34" charset="0"/>
              </a:defRPr>
            </a:lvl6pPr>
            <a:lvl7pPr marL="2971800" indent="-228600" eaLnBrk="0" fontAlgn="base" hangingPunct="0">
              <a:spcBef>
                <a:spcPct val="0"/>
              </a:spcBef>
              <a:spcAft>
                <a:spcPct val="0"/>
              </a:spcAft>
              <a:defRPr sz="1400" b="1">
                <a:solidFill>
                  <a:schemeClr val="bg1"/>
                </a:solidFill>
                <a:latin typeface="Helvetica" panose="020B0604020202020204" pitchFamily="34" charset="0"/>
              </a:defRPr>
            </a:lvl7pPr>
            <a:lvl8pPr marL="3429000" indent="-228600" eaLnBrk="0" fontAlgn="base" hangingPunct="0">
              <a:spcBef>
                <a:spcPct val="0"/>
              </a:spcBef>
              <a:spcAft>
                <a:spcPct val="0"/>
              </a:spcAft>
              <a:defRPr sz="1400" b="1">
                <a:solidFill>
                  <a:schemeClr val="bg1"/>
                </a:solidFill>
                <a:latin typeface="Helvetica" panose="020B0604020202020204" pitchFamily="34" charset="0"/>
              </a:defRPr>
            </a:lvl8pPr>
            <a:lvl9pPr marL="3886200" indent="-228600" eaLnBrk="0" fontAlgn="base" hangingPunct="0">
              <a:spcBef>
                <a:spcPct val="0"/>
              </a:spcBef>
              <a:spcAft>
                <a:spcPct val="0"/>
              </a:spcAft>
              <a:defRPr sz="1400" b="1">
                <a:solidFill>
                  <a:schemeClr val="bg1"/>
                </a:solidFill>
                <a:latin typeface="Helvetica" panose="020B0604020202020204" pitchFamily="34" charset="0"/>
              </a:defRPr>
            </a:lvl9pPr>
          </a:lstStyle>
          <a:p>
            <a:pPr algn="ctr">
              <a:defRPr/>
            </a:pPr>
            <a:r>
              <a:rPr lang="en-US" altLang="en-US" sz="600" b="0" dirty="0">
                <a:solidFill>
                  <a:schemeClr val="bg1"/>
                </a:solidFill>
              </a:rPr>
              <a:t>New Hire Instructor</a:t>
            </a:r>
          </a:p>
        </p:txBody>
      </p:sp>
    </p:spTree>
    <p:extLst>
      <p:ext uri="{BB962C8B-B14F-4D97-AF65-F5344CB8AC3E}">
        <p14:creationId xmlns:p14="http://schemas.microsoft.com/office/powerpoint/2010/main" val="2328342565"/>
      </p:ext>
    </p:extLst>
  </p:cSld>
  <p:clrMapOvr>
    <a:masterClrMapping/>
  </p:clrMapOvr>
  <p:hf sldNum="0"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Custom 3">
    <p:spTree>
      <p:nvGrpSpPr>
        <p:cNvPr id="1" name=""/>
        <p:cNvGrpSpPr/>
        <p:nvPr/>
      </p:nvGrpSpPr>
      <p:grpSpPr>
        <a:xfrm>
          <a:off x="0" y="0"/>
          <a:ext cx="0" cy="0"/>
          <a:chOff x="0" y="0"/>
          <a:chExt cx="0" cy="0"/>
        </a:xfrm>
      </p:grpSpPr>
      <p:sp>
        <p:nvSpPr>
          <p:cNvPr id="3" name="Text Placeholder 7"/>
          <p:cNvSpPr>
            <a:spLocks noGrp="1"/>
          </p:cNvSpPr>
          <p:nvPr>
            <p:ph type="body" sz="quarter" idx="14"/>
          </p:nvPr>
        </p:nvSpPr>
        <p:spPr>
          <a:xfrm>
            <a:off x="464358" y="1356662"/>
            <a:ext cx="3828750" cy="3771601"/>
          </a:xfrm>
        </p:spPr>
        <p:txBody>
          <a:bodyPr>
            <a:noAutofit/>
          </a:bodyPr>
          <a:lstStyle>
            <a:lvl1pPr marL="81369" indent="-81369">
              <a:spcBef>
                <a:spcPts val="143"/>
              </a:spcBef>
              <a:spcAft>
                <a:spcPts val="143"/>
              </a:spcAft>
              <a:defRPr lang="en-US" sz="1800" kern="1200" baseline="0" dirty="0" smtClean="0">
                <a:solidFill>
                  <a:srgbClr val="182A54"/>
                </a:solidFill>
                <a:latin typeface="+mj-lt"/>
                <a:ea typeface="+mn-ea"/>
                <a:cs typeface="Arial" panose="020B0604020202020204" pitchFamily="34" charset="0"/>
              </a:defRPr>
            </a:lvl1pPr>
            <a:lvl2pPr>
              <a:spcBef>
                <a:spcPts val="143"/>
              </a:spcBef>
              <a:spcAft>
                <a:spcPts val="143"/>
              </a:spcAft>
              <a:defRPr sz="1500" baseline="0">
                <a:solidFill>
                  <a:srgbClr val="182A54"/>
                </a:solidFill>
                <a:latin typeface="+mj-lt"/>
                <a:cs typeface="Arial" panose="020B0604020202020204" pitchFamily="34" charset="0"/>
              </a:defRPr>
            </a:lvl2pPr>
            <a:lvl3pPr marL="271229" indent="-54246">
              <a:spcBef>
                <a:spcPts val="143"/>
              </a:spcBef>
              <a:spcAft>
                <a:spcPts val="143"/>
              </a:spcAft>
              <a:defRPr lang="en-US" sz="1350" kern="1200" baseline="0" dirty="0" smtClean="0">
                <a:solidFill>
                  <a:srgbClr val="182A54"/>
                </a:solidFill>
                <a:latin typeface="+mj-lt"/>
                <a:ea typeface="+mn-ea"/>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
        <p:nvSpPr>
          <p:cNvPr id="4" name="Picture Placeholder 17"/>
          <p:cNvSpPr>
            <a:spLocks noGrp="1" noChangeAspect="1"/>
          </p:cNvSpPr>
          <p:nvPr>
            <p:ph type="pic" sz="quarter" idx="15"/>
          </p:nvPr>
        </p:nvSpPr>
        <p:spPr>
          <a:xfrm>
            <a:off x="4546854" y="1354780"/>
            <a:ext cx="4260406" cy="3301039"/>
          </a:xfrm>
          <a:effectLst>
            <a:outerShdw blurRad="50800" dist="50800" dir="2700000" algn="tl" rotWithShape="0">
              <a:prstClr val="black">
                <a:alpha val="40000"/>
              </a:prstClr>
            </a:outerShdw>
          </a:effectLst>
        </p:spPr>
        <p:txBody>
          <a:bodyPr rtlCol="0">
            <a:normAutofit/>
          </a:bodyPr>
          <a:lstStyle>
            <a:lvl1pPr>
              <a:defRPr lang="en-CA" sz="1350" dirty="0">
                <a:latin typeface="+mj-lt"/>
                <a:cs typeface="Arial" panose="020B0604020202020204" pitchFamily="34" charset="0"/>
              </a:defRPr>
            </a:lvl1pPr>
          </a:lstStyle>
          <a:p>
            <a:pPr lvl="0"/>
            <a:r>
              <a:rPr lang="en-US" noProof="0"/>
              <a:t>Click icon to add picture</a:t>
            </a:r>
            <a:endParaRPr lang="en-CA" noProof="0" dirty="0"/>
          </a:p>
        </p:txBody>
      </p:sp>
      <p:sp>
        <p:nvSpPr>
          <p:cNvPr id="5" name="Text Placeholder 2"/>
          <p:cNvSpPr>
            <a:spLocks noGrp="1"/>
          </p:cNvSpPr>
          <p:nvPr>
            <p:ph type="body" sz="quarter" idx="19"/>
          </p:nvPr>
        </p:nvSpPr>
        <p:spPr>
          <a:xfrm>
            <a:off x="258575" y="495970"/>
            <a:ext cx="7971027" cy="317500"/>
          </a:xfrm>
        </p:spPr>
        <p:txBody>
          <a:bodyPr>
            <a:noAutofit/>
          </a:bodyPr>
          <a:lstStyle>
            <a:lvl1pPr marL="0" indent="0">
              <a:buNone/>
              <a:defRPr sz="1800" b="0">
                <a:solidFill>
                  <a:srgbClr val="182A54"/>
                </a:solidFill>
                <a:latin typeface="+mj-lt"/>
                <a:cs typeface="Arial" panose="020B0604020202020204" pitchFamily="34" charset="0"/>
              </a:defRPr>
            </a:lvl1pPr>
          </a:lstStyle>
          <a:p>
            <a:pPr lvl="0"/>
            <a:r>
              <a:rPr lang="en-US"/>
              <a:t>Edit Master text styles</a:t>
            </a:r>
          </a:p>
        </p:txBody>
      </p:sp>
      <p:sp>
        <p:nvSpPr>
          <p:cNvPr id="2" name="Title 1"/>
          <p:cNvSpPr>
            <a:spLocks noGrp="1"/>
          </p:cNvSpPr>
          <p:nvPr>
            <p:ph type="title"/>
          </p:nvPr>
        </p:nvSpPr>
        <p:spPr>
          <a:xfrm>
            <a:off x="0" y="0"/>
            <a:ext cx="8229600" cy="388620"/>
          </a:xfrm>
          <a:prstGeom prst="rect">
            <a:avLst/>
          </a:prstGeom>
        </p:spPr>
        <p:txBody>
          <a:bodyPr/>
          <a:lstStyle>
            <a:lvl1pPr algn="l">
              <a:defRPr sz="1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622796448"/>
      </p:ext>
    </p:extLst>
  </p:cSld>
  <p:clrMapOvr>
    <a:masterClrMapping/>
  </p:clrMapOvr>
  <p:hf sldNum="0"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Custom 5">
    <p:spTree>
      <p:nvGrpSpPr>
        <p:cNvPr id="1" name=""/>
        <p:cNvGrpSpPr/>
        <p:nvPr/>
      </p:nvGrpSpPr>
      <p:grpSpPr>
        <a:xfrm>
          <a:off x="0" y="0"/>
          <a:ext cx="0" cy="0"/>
          <a:chOff x="0" y="0"/>
          <a:chExt cx="0" cy="0"/>
        </a:xfrm>
      </p:grpSpPr>
      <p:pic>
        <p:nvPicPr>
          <p:cNvPr id="8" name="Picture 4" descr="C:\Users\mahantesh\Desktop\Work\Working\PSD\New\text box.png">
            <a:extLst>
              <a:ext uri="{FF2B5EF4-FFF2-40B4-BE49-F238E27FC236}">
                <a16:creationId xmlns:a16="http://schemas.microsoft.com/office/drawing/2014/main" id="{2C5E6433-387D-EC43-97DA-798501D416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1006740"/>
            <a:ext cx="8572500" cy="48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L:\_MCC\Media_Source_Files\Media\A320_MCC_PilotFBubbles_00.png">
            <a:extLst>
              <a:ext uri="{FF2B5EF4-FFF2-40B4-BE49-F238E27FC236}">
                <a16:creationId xmlns:a16="http://schemas.microsoft.com/office/drawing/2014/main" id="{3240EF83-6F6D-FC41-B915-EECA681E68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5935" y="592667"/>
            <a:ext cx="1201340" cy="101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L:\_MCC\Media_Source_Files\Media\A320_MCC_PilotMBubbles_00.png">
            <a:extLst>
              <a:ext uri="{FF2B5EF4-FFF2-40B4-BE49-F238E27FC236}">
                <a16:creationId xmlns:a16="http://schemas.microsoft.com/office/drawing/2014/main" id="{DD0F6D6B-DAB7-6749-83D6-276D6C4F14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192" y="603251"/>
            <a:ext cx="1202531" cy="101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ular Callout 7">
            <a:extLst>
              <a:ext uri="{FF2B5EF4-FFF2-40B4-BE49-F238E27FC236}">
                <a16:creationId xmlns:a16="http://schemas.microsoft.com/office/drawing/2014/main" id="{45ABACD7-F3D4-C44E-860B-8E8EBEDA8ACD}"/>
              </a:ext>
            </a:extLst>
          </p:cNvPr>
          <p:cNvSpPr/>
          <p:nvPr/>
        </p:nvSpPr>
        <p:spPr>
          <a:xfrm>
            <a:off x="5063729" y="649553"/>
            <a:ext cx="1981200" cy="690563"/>
          </a:xfrm>
          <a:prstGeom prst="wedgeRoundRectCallout">
            <a:avLst>
              <a:gd name="adj1" fmla="val 89185"/>
              <a:gd name="adj2" fmla="val 23718"/>
              <a:gd name="adj3" fmla="val 16667"/>
            </a:avLst>
          </a:prstGeom>
          <a:solidFill>
            <a:schemeClr val="bg1"/>
          </a:solidFill>
          <a:ln w="3175">
            <a:noFill/>
          </a:ln>
          <a:effectLst>
            <a:outerShdw blurRad="50800" dist="25400" dir="3600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983" eaLnBrk="1" fontAlgn="auto" hangingPunct="1">
              <a:spcBef>
                <a:spcPts val="0"/>
              </a:spcBef>
              <a:spcAft>
                <a:spcPts val="0"/>
              </a:spcAft>
              <a:defRPr/>
            </a:pPr>
            <a:endParaRPr lang="en-CA" sz="428" b="0" kern="0" dirty="0">
              <a:solidFill>
                <a:sysClr val="windowText" lastClr="000000"/>
              </a:solidFill>
            </a:endParaRPr>
          </a:p>
        </p:txBody>
      </p:sp>
      <p:sp>
        <p:nvSpPr>
          <p:cNvPr id="14" name="Rounded Rectangular Callout 6">
            <a:extLst>
              <a:ext uri="{FF2B5EF4-FFF2-40B4-BE49-F238E27FC236}">
                <a16:creationId xmlns:a16="http://schemas.microsoft.com/office/drawing/2014/main" id="{EAB27F87-257D-B545-8A52-50B0BC553F86}"/>
              </a:ext>
            </a:extLst>
          </p:cNvPr>
          <p:cNvSpPr/>
          <p:nvPr/>
        </p:nvSpPr>
        <p:spPr>
          <a:xfrm>
            <a:off x="2005012" y="649553"/>
            <a:ext cx="1981200" cy="690563"/>
          </a:xfrm>
          <a:prstGeom prst="wedgeRoundRectCallout">
            <a:avLst>
              <a:gd name="adj1" fmla="val -90600"/>
              <a:gd name="adj2" fmla="val 18934"/>
              <a:gd name="adj3" fmla="val 16667"/>
            </a:avLst>
          </a:prstGeom>
          <a:solidFill>
            <a:schemeClr val="bg1"/>
          </a:solidFill>
          <a:ln w="3175">
            <a:noFill/>
          </a:ln>
          <a:effectLst>
            <a:outerShdw blurRad="50800" dist="25400" dir="3600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983" eaLnBrk="1" fontAlgn="auto" hangingPunct="1">
              <a:spcBef>
                <a:spcPts val="0"/>
              </a:spcBef>
              <a:spcAft>
                <a:spcPts val="0"/>
              </a:spcAft>
              <a:defRPr/>
            </a:pPr>
            <a:endParaRPr lang="en-CA" sz="428" b="0" kern="0" dirty="0">
              <a:solidFill>
                <a:sysClr val="windowText" lastClr="000000"/>
              </a:solidFill>
            </a:endParaRPr>
          </a:p>
        </p:txBody>
      </p:sp>
      <p:sp>
        <p:nvSpPr>
          <p:cNvPr id="3" name="Text Placeholder 7"/>
          <p:cNvSpPr>
            <a:spLocks noGrp="1"/>
          </p:cNvSpPr>
          <p:nvPr>
            <p:ph type="body" sz="quarter" idx="14"/>
          </p:nvPr>
        </p:nvSpPr>
        <p:spPr>
          <a:xfrm>
            <a:off x="617176" y="1641171"/>
            <a:ext cx="3924000" cy="842612"/>
          </a:xfrm>
        </p:spPr>
        <p:txBody>
          <a:bodyPr>
            <a:noAutofit/>
          </a:bodyPr>
          <a:lstStyle>
            <a:lvl1pPr marL="81369" indent="-81369">
              <a:spcBef>
                <a:spcPts val="143"/>
              </a:spcBef>
              <a:spcAft>
                <a:spcPts val="143"/>
              </a:spcAft>
              <a:defRPr lang="en-US" sz="1800" kern="1200" baseline="0" dirty="0" smtClean="0">
                <a:solidFill>
                  <a:srgbClr val="182A54"/>
                </a:solidFill>
                <a:latin typeface="+mj-lt"/>
                <a:ea typeface="+mn-ea"/>
                <a:cs typeface="Arial" panose="020B0604020202020204" pitchFamily="34" charset="0"/>
              </a:defRPr>
            </a:lvl1pPr>
            <a:lvl2pPr>
              <a:spcBef>
                <a:spcPts val="143"/>
              </a:spcBef>
              <a:spcAft>
                <a:spcPts val="143"/>
              </a:spcAft>
              <a:defRPr sz="1500" baseline="0">
                <a:solidFill>
                  <a:srgbClr val="182A54"/>
                </a:solidFill>
                <a:latin typeface="+mj-lt"/>
                <a:cs typeface="Arial" panose="020B0604020202020204" pitchFamily="34" charset="0"/>
              </a:defRPr>
            </a:lvl2pPr>
            <a:lvl3pPr marL="271229" indent="-54246">
              <a:spcBef>
                <a:spcPts val="143"/>
              </a:spcBef>
              <a:spcAft>
                <a:spcPts val="143"/>
              </a:spcAft>
              <a:defRPr lang="en-US" sz="380" kern="1200" baseline="0" dirty="0" smtClean="0">
                <a:solidFill>
                  <a:srgbClr val="182A54"/>
                </a:solidFill>
                <a:latin typeface="Arial" panose="020B0604020202020204" pitchFamily="34" charset="0"/>
                <a:ea typeface="+mn-ea"/>
                <a:cs typeface="Arial" panose="020B0604020202020204" pitchFamily="34" charset="0"/>
              </a:defRPr>
            </a:lvl3pPr>
          </a:lstStyle>
          <a:p>
            <a:pPr lvl="0"/>
            <a:r>
              <a:rPr lang="en-US"/>
              <a:t>Edit Master text styles</a:t>
            </a:r>
          </a:p>
          <a:p>
            <a:pPr lvl="1"/>
            <a:r>
              <a:rPr lang="en-US"/>
              <a:t>Second level</a:t>
            </a:r>
          </a:p>
        </p:txBody>
      </p:sp>
      <p:sp>
        <p:nvSpPr>
          <p:cNvPr id="4" name="Picture Placeholder 17"/>
          <p:cNvSpPr>
            <a:spLocks noGrp="1" noChangeAspect="1"/>
          </p:cNvSpPr>
          <p:nvPr>
            <p:ph type="pic" sz="quarter" idx="15"/>
          </p:nvPr>
        </p:nvSpPr>
        <p:spPr>
          <a:xfrm>
            <a:off x="631882" y="2572704"/>
            <a:ext cx="7846367" cy="1740344"/>
          </a:xfrm>
          <a:effectLst>
            <a:outerShdw blurRad="50800" dist="50800" dir="2700000" algn="tl" rotWithShape="0">
              <a:prstClr val="black">
                <a:alpha val="40000"/>
              </a:prstClr>
            </a:outerShdw>
          </a:effectLst>
        </p:spPr>
        <p:txBody>
          <a:bodyPr rtlCol="0">
            <a:normAutofit/>
          </a:bodyPr>
          <a:lstStyle>
            <a:lvl1pPr>
              <a:defRPr lang="en-CA" sz="1500" dirty="0">
                <a:latin typeface="+mj-lt"/>
                <a:cs typeface="Arial" panose="020B0604020202020204" pitchFamily="34" charset="0"/>
              </a:defRPr>
            </a:lvl1pPr>
          </a:lstStyle>
          <a:p>
            <a:pPr lvl="0"/>
            <a:r>
              <a:rPr lang="en-US" noProof="0"/>
              <a:t>Click icon to add picture</a:t>
            </a:r>
            <a:endParaRPr lang="en-CA" noProof="0" dirty="0"/>
          </a:p>
        </p:txBody>
      </p:sp>
      <p:sp>
        <p:nvSpPr>
          <p:cNvPr id="5" name="Text Placeholder 7"/>
          <p:cNvSpPr>
            <a:spLocks noGrp="1"/>
          </p:cNvSpPr>
          <p:nvPr>
            <p:ph type="body" sz="quarter" idx="20"/>
          </p:nvPr>
        </p:nvSpPr>
        <p:spPr>
          <a:xfrm>
            <a:off x="4561367" y="1641171"/>
            <a:ext cx="3924000" cy="842612"/>
          </a:xfrm>
        </p:spPr>
        <p:txBody>
          <a:bodyPr>
            <a:noAutofit/>
          </a:bodyPr>
          <a:lstStyle>
            <a:lvl1pPr marL="81369" indent="-81369">
              <a:spcBef>
                <a:spcPts val="143"/>
              </a:spcBef>
              <a:spcAft>
                <a:spcPts val="143"/>
              </a:spcAft>
              <a:defRPr lang="en-US" sz="1800" kern="1200" baseline="0" dirty="0" smtClean="0">
                <a:solidFill>
                  <a:srgbClr val="182A54"/>
                </a:solidFill>
                <a:latin typeface="+mj-lt"/>
                <a:ea typeface="+mn-ea"/>
                <a:cs typeface="Arial" panose="020B0604020202020204" pitchFamily="34" charset="0"/>
              </a:defRPr>
            </a:lvl1pPr>
            <a:lvl2pPr>
              <a:spcBef>
                <a:spcPts val="143"/>
              </a:spcBef>
              <a:spcAft>
                <a:spcPts val="143"/>
              </a:spcAft>
              <a:defRPr sz="1500" baseline="0">
                <a:solidFill>
                  <a:srgbClr val="182A54"/>
                </a:solidFill>
                <a:latin typeface="+mj-lt"/>
                <a:cs typeface="Arial" panose="020B0604020202020204" pitchFamily="34" charset="0"/>
              </a:defRPr>
            </a:lvl2pPr>
            <a:lvl3pPr marL="271229" indent="-54246">
              <a:spcBef>
                <a:spcPts val="143"/>
              </a:spcBef>
              <a:spcAft>
                <a:spcPts val="143"/>
              </a:spcAft>
              <a:defRPr lang="en-US" sz="380" kern="1200" baseline="0" dirty="0" smtClean="0">
                <a:solidFill>
                  <a:srgbClr val="182A54"/>
                </a:solidFill>
                <a:latin typeface="Arial" panose="020B0604020202020204" pitchFamily="34" charset="0"/>
                <a:ea typeface="+mn-ea"/>
                <a:cs typeface="Arial" panose="020B0604020202020204" pitchFamily="34" charset="0"/>
              </a:defRPr>
            </a:lvl3pPr>
          </a:lstStyle>
          <a:p>
            <a:pPr lvl="0"/>
            <a:r>
              <a:rPr lang="en-US"/>
              <a:t>Edit Master text styles</a:t>
            </a:r>
          </a:p>
          <a:p>
            <a:pPr lvl="1"/>
            <a:r>
              <a:rPr lang="en-US"/>
              <a:t>Second level</a:t>
            </a:r>
          </a:p>
        </p:txBody>
      </p:sp>
      <p:sp>
        <p:nvSpPr>
          <p:cNvPr id="10" name="Content Placeholder 5"/>
          <p:cNvSpPr>
            <a:spLocks noGrp="1"/>
          </p:cNvSpPr>
          <p:nvPr>
            <p:ph sz="quarter" idx="22"/>
          </p:nvPr>
        </p:nvSpPr>
        <p:spPr>
          <a:xfrm>
            <a:off x="5077622" y="654949"/>
            <a:ext cx="1981200" cy="684668"/>
          </a:xfrm>
        </p:spPr>
        <p:txBody>
          <a:bodyPr anchor="ctr">
            <a:noAutofit/>
          </a:bodyPr>
          <a:lstStyle>
            <a:lvl1pPr marL="0" indent="0" algn="ctr">
              <a:buNone/>
              <a:defRPr sz="1050" baseline="0">
                <a:solidFill>
                  <a:srgbClr val="182A54"/>
                </a:solidFill>
                <a:latin typeface="+mj-lt"/>
                <a:cs typeface="Arial" panose="020B0604020202020204" pitchFamily="34" charset="0"/>
              </a:defRPr>
            </a:lvl1pPr>
            <a:lvl2pPr>
              <a:defRPr sz="332">
                <a:latin typeface="Arial" panose="020B0604020202020204" pitchFamily="34" charset="0"/>
                <a:cs typeface="Arial" panose="020B0604020202020204" pitchFamily="34" charset="0"/>
              </a:defRPr>
            </a:lvl2pPr>
            <a:lvl3pPr>
              <a:defRPr sz="332">
                <a:latin typeface="Arial" panose="020B0604020202020204" pitchFamily="34" charset="0"/>
                <a:cs typeface="Arial" panose="020B0604020202020204" pitchFamily="34" charset="0"/>
              </a:defRPr>
            </a:lvl3pPr>
            <a:lvl4pPr>
              <a:defRPr sz="332">
                <a:latin typeface="Arial" panose="020B0604020202020204" pitchFamily="34" charset="0"/>
                <a:cs typeface="Arial" panose="020B0604020202020204" pitchFamily="34" charset="0"/>
              </a:defRPr>
            </a:lvl4pPr>
            <a:lvl5pPr>
              <a:defRPr sz="332">
                <a:latin typeface="Arial" panose="020B0604020202020204" pitchFamily="34" charset="0"/>
                <a:cs typeface="Arial" panose="020B0604020202020204" pitchFamily="34" charset="0"/>
              </a:defRPr>
            </a:lvl5pPr>
          </a:lstStyle>
          <a:p>
            <a:pPr lvl="0"/>
            <a:r>
              <a:rPr lang="en-US"/>
              <a:t>Edit Master text styles</a:t>
            </a:r>
          </a:p>
        </p:txBody>
      </p:sp>
      <p:sp>
        <p:nvSpPr>
          <p:cNvPr id="9" name="Content Placeholder 5"/>
          <p:cNvSpPr>
            <a:spLocks noGrp="1"/>
          </p:cNvSpPr>
          <p:nvPr>
            <p:ph sz="quarter" idx="21"/>
          </p:nvPr>
        </p:nvSpPr>
        <p:spPr>
          <a:xfrm>
            <a:off x="2005013" y="654949"/>
            <a:ext cx="1981200" cy="684668"/>
          </a:xfrm>
        </p:spPr>
        <p:txBody>
          <a:bodyPr anchor="ctr">
            <a:noAutofit/>
          </a:bodyPr>
          <a:lstStyle>
            <a:lvl1pPr marL="0" indent="0" algn="ctr">
              <a:buNone/>
              <a:defRPr sz="1350" baseline="0">
                <a:solidFill>
                  <a:srgbClr val="182A54"/>
                </a:solidFill>
                <a:latin typeface="+mj-lt"/>
                <a:cs typeface="Arial" panose="020B0604020202020204" pitchFamily="34" charset="0"/>
              </a:defRPr>
            </a:lvl1pPr>
            <a:lvl2pPr>
              <a:defRPr sz="332">
                <a:latin typeface="Arial" panose="020B0604020202020204" pitchFamily="34" charset="0"/>
                <a:cs typeface="Arial" panose="020B0604020202020204" pitchFamily="34" charset="0"/>
              </a:defRPr>
            </a:lvl2pPr>
            <a:lvl3pPr>
              <a:defRPr sz="332">
                <a:latin typeface="Arial" panose="020B0604020202020204" pitchFamily="34" charset="0"/>
                <a:cs typeface="Arial" panose="020B0604020202020204" pitchFamily="34" charset="0"/>
              </a:defRPr>
            </a:lvl3pPr>
            <a:lvl4pPr>
              <a:defRPr sz="332">
                <a:latin typeface="Arial" panose="020B0604020202020204" pitchFamily="34" charset="0"/>
                <a:cs typeface="Arial" panose="020B0604020202020204" pitchFamily="34" charset="0"/>
              </a:defRPr>
            </a:lvl4pPr>
            <a:lvl5pPr>
              <a:defRPr sz="332">
                <a:latin typeface="Arial" panose="020B0604020202020204" pitchFamily="34" charset="0"/>
                <a:cs typeface="Arial" panose="020B0604020202020204" pitchFamily="34" charset="0"/>
              </a:defRPr>
            </a:lvl5pPr>
          </a:lstStyle>
          <a:p>
            <a:pPr lvl="0"/>
            <a:r>
              <a:rPr lang="en-US"/>
              <a:t>Edit Master text styles</a:t>
            </a:r>
          </a:p>
        </p:txBody>
      </p:sp>
      <p:sp>
        <p:nvSpPr>
          <p:cNvPr id="2" name="Title 1"/>
          <p:cNvSpPr>
            <a:spLocks noGrp="1"/>
          </p:cNvSpPr>
          <p:nvPr>
            <p:ph type="title"/>
          </p:nvPr>
        </p:nvSpPr>
        <p:spPr>
          <a:xfrm>
            <a:off x="0" y="3609"/>
            <a:ext cx="8229600" cy="415496"/>
          </a:xfrm>
          <a:prstGeom prst="rect">
            <a:avLst/>
          </a:prstGeom>
        </p:spPr>
        <p:txBody>
          <a:bodyPr/>
          <a:lstStyle>
            <a:lvl1pPr algn="l">
              <a:defRPr sz="1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060891866"/>
      </p:ext>
    </p:extLst>
  </p:cSld>
  <p:clrMapOvr>
    <a:masterClrMapping/>
  </p:clrMapOvr>
  <p:hf sldNum="0"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Custom 6">
    <p:spTree>
      <p:nvGrpSpPr>
        <p:cNvPr id="1" name=""/>
        <p:cNvGrpSpPr/>
        <p:nvPr/>
      </p:nvGrpSpPr>
      <p:grpSpPr>
        <a:xfrm>
          <a:off x="0" y="0"/>
          <a:ext cx="0" cy="0"/>
          <a:chOff x="0" y="0"/>
          <a:chExt cx="0" cy="0"/>
        </a:xfrm>
      </p:grpSpPr>
      <p:pic>
        <p:nvPicPr>
          <p:cNvPr id="7" name="Picture 4" descr="C:\Users\mahantesh\Desktop\Work\Working\PSD\New\text box.png">
            <a:extLst>
              <a:ext uri="{FF2B5EF4-FFF2-40B4-BE49-F238E27FC236}">
                <a16:creationId xmlns:a16="http://schemas.microsoft.com/office/drawing/2014/main" id="{5FABD881-2876-FF46-9729-49832370E9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990865"/>
            <a:ext cx="8572500" cy="48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L:\_MCC\Media_Source_Files\Media\A320_MCC_PilotFBubbles_00.png">
            <a:extLst>
              <a:ext uri="{FF2B5EF4-FFF2-40B4-BE49-F238E27FC236}">
                <a16:creationId xmlns:a16="http://schemas.microsoft.com/office/drawing/2014/main" id="{A1CD869D-36FE-FA4A-A7EC-93ED1B5FF6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5935" y="576792"/>
            <a:ext cx="1201340" cy="101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L:\_MCC\Media_Source_Files\Media\A320_MCC_PilotMBubbles_00.png">
            <a:extLst>
              <a:ext uri="{FF2B5EF4-FFF2-40B4-BE49-F238E27FC236}">
                <a16:creationId xmlns:a16="http://schemas.microsoft.com/office/drawing/2014/main" id="{BC3271DD-64E7-9C4F-9B2D-F130838278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192" y="588699"/>
            <a:ext cx="1202531" cy="101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ular Callout 8">
            <a:extLst>
              <a:ext uri="{FF2B5EF4-FFF2-40B4-BE49-F238E27FC236}">
                <a16:creationId xmlns:a16="http://schemas.microsoft.com/office/drawing/2014/main" id="{5CBF3D15-1C60-4A49-A2DB-EDC0A8992401}"/>
              </a:ext>
            </a:extLst>
          </p:cNvPr>
          <p:cNvSpPr/>
          <p:nvPr/>
        </p:nvSpPr>
        <p:spPr>
          <a:xfrm>
            <a:off x="5063729" y="635000"/>
            <a:ext cx="1981200" cy="689240"/>
          </a:xfrm>
          <a:prstGeom prst="wedgeRoundRectCallout">
            <a:avLst>
              <a:gd name="adj1" fmla="val 89185"/>
              <a:gd name="adj2" fmla="val 23718"/>
              <a:gd name="adj3" fmla="val 16667"/>
            </a:avLst>
          </a:prstGeom>
          <a:solidFill>
            <a:schemeClr val="bg1"/>
          </a:solidFill>
          <a:ln w="3175">
            <a:noFill/>
          </a:ln>
          <a:effectLst>
            <a:outerShdw blurRad="50800" dist="25400" dir="3600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983" eaLnBrk="1" fontAlgn="auto" hangingPunct="1">
              <a:spcBef>
                <a:spcPts val="0"/>
              </a:spcBef>
              <a:spcAft>
                <a:spcPts val="0"/>
              </a:spcAft>
              <a:defRPr/>
            </a:pPr>
            <a:endParaRPr lang="en-CA" sz="428" b="0" kern="0" dirty="0">
              <a:solidFill>
                <a:sysClr val="windowText" lastClr="000000"/>
              </a:solidFill>
            </a:endParaRPr>
          </a:p>
        </p:txBody>
      </p:sp>
      <p:sp>
        <p:nvSpPr>
          <p:cNvPr id="13" name="Rounded Rectangular Callout 10">
            <a:extLst>
              <a:ext uri="{FF2B5EF4-FFF2-40B4-BE49-F238E27FC236}">
                <a16:creationId xmlns:a16="http://schemas.microsoft.com/office/drawing/2014/main" id="{3D7E7B76-48C3-7247-B684-36E52077B600}"/>
              </a:ext>
            </a:extLst>
          </p:cNvPr>
          <p:cNvSpPr/>
          <p:nvPr/>
        </p:nvSpPr>
        <p:spPr>
          <a:xfrm>
            <a:off x="2005012" y="635000"/>
            <a:ext cx="1981200" cy="689240"/>
          </a:xfrm>
          <a:prstGeom prst="wedgeRoundRectCallout">
            <a:avLst>
              <a:gd name="adj1" fmla="val -90600"/>
              <a:gd name="adj2" fmla="val 18934"/>
              <a:gd name="adj3" fmla="val 16667"/>
            </a:avLst>
          </a:prstGeom>
          <a:solidFill>
            <a:schemeClr val="bg1"/>
          </a:solidFill>
          <a:ln w="3175">
            <a:noFill/>
          </a:ln>
          <a:effectLst>
            <a:outerShdw blurRad="50800" dist="25400" dir="3600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983" eaLnBrk="1" fontAlgn="auto" hangingPunct="1">
              <a:spcBef>
                <a:spcPts val="0"/>
              </a:spcBef>
              <a:spcAft>
                <a:spcPts val="0"/>
              </a:spcAft>
              <a:defRPr/>
            </a:pPr>
            <a:endParaRPr lang="en-CA" sz="428" b="0" kern="0" dirty="0">
              <a:solidFill>
                <a:sysClr val="windowText" lastClr="000000"/>
              </a:solidFill>
            </a:endParaRPr>
          </a:p>
        </p:txBody>
      </p:sp>
      <p:sp>
        <p:nvSpPr>
          <p:cNvPr id="3" name="Picture Placeholder 17"/>
          <p:cNvSpPr>
            <a:spLocks noGrp="1"/>
          </p:cNvSpPr>
          <p:nvPr>
            <p:ph type="pic" sz="quarter" idx="15"/>
          </p:nvPr>
        </p:nvSpPr>
        <p:spPr>
          <a:xfrm>
            <a:off x="618526" y="3000254"/>
            <a:ext cx="7891200" cy="1200000"/>
          </a:xfrm>
          <a:effectLst>
            <a:outerShdw blurRad="50800" dist="50800" dir="2700000" algn="tl" rotWithShape="0">
              <a:prstClr val="black">
                <a:alpha val="40000"/>
              </a:prstClr>
            </a:outerShdw>
          </a:effectLst>
        </p:spPr>
        <p:txBody>
          <a:bodyPr rtlCol="0">
            <a:normAutofit/>
          </a:bodyPr>
          <a:lstStyle>
            <a:lvl1pPr>
              <a:defRPr lang="en-CA" sz="1050" dirty="0">
                <a:latin typeface="Arial" panose="020B0604020202020204" pitchFamily="34" charset="0"/>
                <a:cs typeface="Arial" panose="020B0604020202020204" pitchFamily="34" charset="0"/>
              </a:defRPr>
            </a:lvl1pPr>
          </a:lstStyle>
          <a:p>
            <a:pPr lvl="0"/>
            <a:r>
              <a:rPr lang="en-US" noProof="0"/>
              <a:t>Click icon to add picture</a:t>
            </a:r>
            <a:endParaRPr lang="en-CA" noProof="0" dirty="0"/>
          </a:p>
        </p:txBody>
      </p:sp>
      <p:sp>
        <p:nvSpPr>
          <p:cNvPr id="4" name="Picture Placeholder 17"/>
          <p:cNvSpPr>
            <a:spLocks noGrp="1"/>
          </p:cNvSpPr>
          <p:nvPr>
            <p:ph type="pic" sz="quarter" idx="23"/>
          </p:nvPr>
        </p:nvSpPr>
        <p:spPr>
          <a:xfrm>
            <a:off x="618527" y="1644648"/>
            <a:ext cx="7892376" cy="1200000"/>
          </a:xfrm>
          <a:effectLst>
            <a:outerShdw blurRad="50800" dist="50800" dir="2700000" algn="tl" rotWithShape="0">
              <a:prstClr val="black">
                <a:alpha val="40000"/>
              </a:prstClr>
            </a:outerShdw>
          </a:effectLst>
        </p:spPr>
        <p:txBody>
          <a:bodyPr rtlCol="0">
            <a:normAutofit/>
          </a:bodyPr>
          <a:lstStyle>
            <a:lvl1pPr>
              <a:defRPr lang="en-CA" sz="1050" dirty="0">
                <a:latin typeface="Arial" panose="020B0604020202020204" pitchFamily="34" charset="0"/>
                <a:cs typeface="Arial" panose="020B0604020202020204" pitchFamily="34" charset="0"/>
              </a:defRPr>
            </a:lvl1pPr>
          </a:lstStyle>
          <a:p>
            <a:pPr lvl="0"/>
            <a:r>
              <a:rPr lang="en-US" noProof="0"/>
              <a:t>Click icon to add picture</a:t>
            </a:r>
            <a:endParaRPr lang="en-CA" noProof="0" dirty="0"/>
          </a:p>
        </p:txBody>
      </p:sp>
      <p:sp>
        <p:nvSpPr>
          <p:cNvPr id="10" name="Content Placeholder 5"/>
          <p:cNvSpPr>
            <a:spLocks noGrp="1"/>
          </p:cNvSpPr>
          <p:nvPr>
            <p:ph sz="quarter" idx="22"/>
          </p:nvPr>
        </p:nvSpPr>
        <p:spPr>
          <a:xfrm>
            <a:off x="5077622" y="639709"/>
            <a:ext cx="1981200" cy="684668"/>
          </a:xfrm>
        </p:spPr>
        <p:txBody>
          <a:bodyPr anchor="ctr">
            <a:noAutofit/>
          </a:bodyPr>
          <a:lstStyle>
            <a:lvl1pPr marL="0" indent="0" algn="ctr">
              <a:buNone/>
              <a:defRPr sz="332" baseline="0">
                <a:solidFill>
                  <a:srgbClr val="182A54"/>
                </a:solidFill>
                <a:latin typeface="Arial" panose="020B0604020202020204" pitchFamily="34" charset="0"/>
                <a:cs typeface="Arial" panose="020B0604020202020204" pitchFamily="34" charset="0"/>
              </a:defRPr>
            </a:lvl1pPr>
            <a:lvl2pPr>
              <a:defRPr sz="332">
                <a:latin typeface="Arial" panose="020B0604020202020204" pitchFamily="34" charset="0"/>
                <a:cs typeface="Arial" panose="020B0604020202020204" pitchFamily="34" charset="0"/>
              </a:defRPr>
            </a:lvl2pPr>
            <a:lvl3pPr>
              <a:defRPr sz="332">
                <a:latin typeface="Arial" panose="020B0604020202020204" pitchFamily="34" charset="0"/>
                <a:cs typeface="Arial" panose="020B0604020202020204" pitchFamily="34" charset="0"/>
              </a:defRPr>
            </a:lvl3pPr>
            <a:lvl4pPr>
              <a:defRPr sz="332">
                <a:latin typeface="Arial" panose="020B0604020202020204" pitchFamily="34" charset="0"/>
                <a:cs typeface="Arial" panose="020B0604020202020204" pitchFamily="34" charset="0"/>
              </a:defRPr>
            </a:lvl4pPr>
            <a:lvl5pPr>
              <a:defRPr sz="332">
                <a:latin typeface="Arial" panose="020B0604020202020204" pitchFamily="34" charset="0"/>
                <a:cs typeface="Arial" panose="020B0604020202020204" pitchFamily="34" charset="0"/>
              </a:defRPr>
            </a:lvl5pPr>
          </a:lstStyle>
          <a:p>
            <a:pPr lvl="0"/>
            <a:r>
              <a:rPr lang="en-US"/>
              <a:t>Edit Master text styles</a:t>
            </a:r>
          </a:p>
        </p:txBody>
      </p:sp>
      <p:sp>
        <p:nvSpPr>
          <p:cNvPr id="12" name="Content Placeholder 5"/>
          <p:cNvSpPr>
            <a:spLocks noGrp="1"/>
          </p:cNvSpPr>
          <p:nvPr>
            <p:ph sz="quarter" idx="21"/>
          </p:nvPr>
        </p:nvSpPr>
        <p:spPr>
          <a:xfrm>
            <a:off x="2005013" y="639709"/>
            <a:ext cx="1981200" cy="684668"/>
          </a:xfrm>
        </p:spPr>
        <p:txBody>
          <a:bodyPr anchor="ctr">
            <a:noAutofit/>
          </a:bodyPr>
          <a:lstStyle>
            <a:lvl1pPr marL="0" indent="0" algn="ctr">
              <a:buNone/>
              <a:defRPr sz="332" baseline="0">
                <a:solidFill>
                  <a:srgbClr val="182A54"/>
                </a:solidFill>
                <a:latin typeface="Arial" panose="020B0604020202020204" pitchFamily="34" charset="0"/>
                <a:cs typeface="Arial" panose="020B0604020202020204" pitchFamily="34" charset="0"/>
              </a:defRPr>
            </a:lvl1pPr>
            <a:lvl2pPr>
              <a:defRPr sz="332">
                <a:latin typeface="Arial" panose="020B0604020202020204" pitchFamily="34" charset="0"/>
                <a:cs typeface="Arial" panose="020B0604020202020204" pitchFamily="34" charset="0"/>
              </a:defRPr>
            </a:lvl2pPr>
            <a:lvl3pPr>
              <a:defRPr sz="332">
                <a:latin typeface="Arial" panose="020B0604020202020204" pitchFamily="34" charset="0"/>
                <a:cs typeface="Arial" panose="020B0604020202020204" pitchFamily="34" charset="0"/>
              </a:defRPr>
            </a:lvl3pPr>
            <a:lvl4pPr>
              <a:defRPr sz="332">
                <a:latin typeface="Arial" panose="020B0604020202020204" pitchFamily="34" charset="0"/>
                <a:cs typeface="Arial" panose="020B0604020202020204" pitchFamily="34" charset="0"/>
              </a:defRPr>
            </a:lvl4pPr>
            <a:lvl5pPr>
              <a:defRPr sz="332">
                <a:latin typeface="Arial" panose="020B0604020202020204" pitchFamily="34" charset="0"/>
                <a:cs typeface="Arial" panose="020B0604020202020204" pitchFamily="34" charset="0"/>
              </a:defRPr>
            </a:lvl5pPr>
          </a:lstStyle>
          <a:p>
            <a:pPr lvl="0"/>
            <a:r>
              <a:rPr lang="en-US"/>
              <a:t>Edit Master text styles</a:t>
            </a:r>
          </a:p>
        </p:txBody>
      </p:sp>
      <p:sp>
        <p:nvSpPr>
          <p:cNvPr id="2" name="Title 1"/>
          <p:cNvSpPr>
            <a:spLocks noGrp="1"/>
          </p:cNvSpPr>
          <p:nvPr>
            <p:ph type="title"/>
          </p:nvPr>
        </p:nvSpPr>
        <p:spPr>
          <a:xfrm>
            <a:off x="0" y="0"/>
            <a:ext cx="8229600" cy="396240"/>
          </a:xfrm>
          <a:prstGeom prst="rect">
            <a:avLst/>
          </a:prstGeom>
        </p:spPr>
        <p:txBody>
          <a:bodyPr/>
          <a:lstStyle>
            <a:lvl1pPr algn="l">
              <a:defRPr sz="1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410792853"/>
      </p:ext>
    </p:extLst>
  </p:cSld>
  <p:clrMapOvr>
    <a:masterClrMapping/>
  </p:clrMapOvr>
  <p:hf sldNum="0"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End of Lesson/Course">
    <p:spTree>
      <p:nvGrpSpPr>
        <p:cNvPr id="1" name=""/>
        <p:cNvGrpSpPr/>
        <p:nvPr/>
      </p:nvGrpSpPr>
      <p:grpSpPr>
        <a:xfrm>
          <a:off x="0" y="0"/>
          <a:ext cx="0" cy="0"/>
          <a:chOff x="0" y="0"/>
          <a:chExt cx="0" cy="0"/>
        </a:xfrm>
      </p:grpSpPr>
      <p:pic>
        <p:nvPicPr>
          <p:cNvPr id="4" name="Picture 12">
            <a:extLst>
              <a:ext uri="{FF2B5EF4-FFF2-40B4-BE49-F238E27FC236}">
                <a16:creationId xmlns:a16="http://schemas.microsoft.com/office/drawing/2014/main" id="{FBCCE0FF-7F47-B44A-A9CF-C63708C95686}"/>
              </a:ext>
            </a:extLst>
          </p:cNvPr>
          <p:cNvPicPr>
            <a:picLocks noChangeAspect="1"/>
          </p:cNvPicPr>
          <p:nvPr/>
        </p:nvPicPr>
        <p:blipFill>
          <a:blip r:embed="rId2" cstate="print">
            <a:extLst>
              <a:ext uri="{28A0092B-C50C-407E-A947-70E740481C1C}">
                <a14:useLocalDpi xmlns:a14="http://schemas.microsoft.com/office/drawing/2010/main" val="0"/>
              </a:ext>
            </a:extLst>
          </a:blip>
          <a:srcRect t="25713"/>
          <a:stretch>
            <a:fillRect/>
          </a:stretch>
        </p:blipFill>
        <p:spPr bwMode="auto">
          <a:xfrm>
            <a:off x="8168879" y="55563"/>
            <a:ext cx="684609"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a:extLst>
              <a:ext uri="{FF2B5EF4-FFF2-40B4-BE49-F238E27FC236}">
                <a16:creationId xmlns:a16="http://schemas.microsoft.com/office/drawing/2014/main" id="{45469F6F-6FE3-1041-A6CB-FA45DC836F4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7688" y="101865"/>
            <a:ext cx="684610" cy="27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F9692D83-61F6-9447-A9D6-1042C969925E}"/>
              </a:ext>
            </a:extLst>
          </p:cNvPr>
          <p:cNvSpPr txBox="1"/>
          <p:nvPr/>
        </p:nvSpPr>
        <p:spPr>
          <a:xfrm>
            <a:off x="3073004" y="5479521"/>
            <a:ext cx="771365" cy="125291"/>
          </a:xfrm>
          <a:prstGeom prst="rect">
            <a:avLst/>
          </a:prstGeom>
          <a:noFill/>
        </p:spPr>
        <p:txBody>
          <a:bodyPr wrap="none">
            <a:spAutoFit/>
          </a:bodyPr>
          <a:lstStyle/>
          <a:p>
            <a:pPr defTabSz="216983" eaLnBrk="1" fontAlgn="auto" hangingPunct="1">
              <a:spcBef>
                <a:spcPts val="0"/>
              </a:spcBef>
              <a:spcAft>
                <a:spcPts val="0"/>
              </a:spcAft>
              <a:defRPr/>
            </a:pPr>
            <a:r>
              <a:rPr lang="en-CA" sz="214" b="0" kern="0" dirty="0">
                <a:solidFill>
                  <a:srgbClr val="182A54"/>
                </a:solidFill>
                <a:latin typeface="Arial Narrow" panose="020B0606020202030204" pitchFamily="34" charset="0"/>
              </a:rPr>
              <a:t>Confidential and/or proprietary product of ©CAE Inc. 2016</a:t>
            </a:r>
          </a:p>
        </p:txBody>
      </p:sp>
      <p:sp>
        <p:nvSpPr>
          <p:cNvPr id="7" name="TextBox 6">
            <a:extLst>
              <a:ext uri="{FF2B5EF4-FFF2-40B4-BE49-F238E27FC236}">
                <a16:creationId xmlns:a16="http://schemas.microsoft.com/office/drawing/2014/main" id="{C1183ECE-D8B1-EB45-95DA-C3A1C3BFB57F}"/>
              </a:ext>
            </a:extLst>
          </p:cNvPr>
          <p:cNvSpPr txBox="1"/>
          <p:nvPr/>
        </p:nvSpPr>
        <p:spPr>
          <a:xfrm>
            <a:off x="3073004" y="5479521"/>
            <a:ext cx="771365" cy="125291"/>
          </a:xfrm>
          <a:prstGeom prst="rect">
            <a:avLst/>
          </a:prstGeom>
          <a:noFill/>
        </p:spPr>
        <p:txBody>
          <a:bodyPr wrap="none">
            <a:spAutoFit/>
          </a:bodyPr>
          <a:lstStyle/>
          <a:p>
            <a:pPr defTabSz="216983" eaLnBrk="1" fontAlgn="auto" hangingPunct="1">
              <a:spcBef>
                <a:spcPts val="0"/>
              </a:spcBef>
              <a:spcAft>
                <a:spcPts val="0"/>
              </a:spcAft>
              <a:defRPr/>
            </a:pPr>
            <a:r>
              <a:rPr lang="en-CA" sz="214" b="0" dirty="0">
                <a:solidFill>
                  <a:srgbClr val="182A54"/>
                </a:solidFill>
                <a:latin typeface="Arial Narrow" panose="020B0606020202030204" pitchFamily="34" charset="0"/>
              </a:rPr>
              <a:t>Confidential and/or proprietary product of ©CAE Inc. 2016</a:t>
            </a:r>
          </a:p>
        </p:txBody>
      </p:sp>
      <p:sp>
        <p:nvSpPr>
          <p:cNvPr id="8" name="TextBox 7">
            <a:extLst>
              <a:ext uri="{FF2B5EF4-FFF2-40B4-BE49-F238E27FC236}">
                <a16:creationId xmlns:a16="http://schemas.microsoft.com/office/drawing/2014/main" id="{33F4BE32-D546-8E43-8325-0CE7F8A7012A}"/>
              </a:ext>
            </a:extLst>
          </p:cNvPr>
          <p:cNvSpPr txBox="1"/>
          <p:nvPr/>
        </p:nvSpPr>
        <p:spPr>
          <a:xfrm>
            <a:off x="247650" y="5480845"/>
            <a:ext cx="78548" cy="125291"/>
          </a:xfrm>
          <a:prstGeom prst="rect">
            <a:avLst/>
          </a:prstGeom>
          <a:noFill/>
        </p:spPr>
        <p:txBody>
          <a:bodyPr wrap="none" lIns="0" rIns="0">
            <a:spAutoFit/>
          </a:bodyPr>
          <a:lstStyle/>
          <a:p>
            <a:pPr defTabSz="216983" eaLnBrk="1" fontAlgn="auto" hangingPunct="1">
              <a:spcBef>
                <a:spcPts val="0"/>
              </a:spcBef>
              <a:spcAft>
                <a:spcPts val="0"/>
              </a:spcAft>
              <a:defRPr/>
            </a:pPr>
            <a:r>
              <a:rPr lang="en-US" sz="214" b="0" kern="0" dirty="0">
                <a:solidFill>
                  <a:srgbClr val="182A54"/>
                </a:solidFill>
                <a:latin typeface="Arial Narrow" panose="020B0606020202030204" pitchFamily="34" charset="0"/>
                <a:cs typeface="Arial" panose="020B0604020202020204" pitchFamily="34" charset="0"/>
              </a:rPr>
              <a:t>Rev 1.0</a:t>
            </a:r>
            <a:endParaRPr lang="en-CA" sz="214" b="0" kern="0" dirty="0">
              <a:solidFill>
                <a:srgbClr val="182A54"/>
              </a:solidFill>
              <a:latin typeface="Arial Narrow" panose="020B0606020202030204" pitchFamily="34" charset="0"/>
              <a:cs typeface="Arial" panose="020B0604020202020204" pitchFamily="34" charset="0"/>
            </a:endParaRPr>
          </a:p>
        </p:txBody>
      </p:sp>
      <p:sp>
        <p:nvSpPr>
          <p:cNvPr id="9" name="Text Placeholder 25">
            <a:extLst>
              <a:ext uri="{FF2B5EF4-FFF2-40B4-BE49-F238E27FC236}">
                <a16:creationId xmlns:a16="http://schemas.microsoft.com/office/drawing/2014/main" id="{945720ED-E66E-1741-B6B1-AFC78FF957EB}"/>
              </a:ext>
            </a:extLst>
          </p:cNvPr>
          <p:cNvSpPr txBox="1">
            <a:spLocks/>
          </p:cNvSpPr>
          <p:nvPr/>
        </p:nvSpPr>
        <p:spPr>
          <a:xfrm>
            <a:off x="246460" y="0"/>
            <a:ext cx="7830740" cy="455083"/>
          </a:xfrm>
          <a:prstGeom prst="rect">
            <a:avLst/>
          </a:prstGeom>
        </p:spPr>
        <p:txBody>
          <a:bodyPr lIns="8543" anchor="ctr"/>
          <a:lstStyle>
            <a:lvl1pPr marL="0" indent="0" algn="l" defTabSz="914400" rtl="0" eaLnBrk="1" latinLnBrk="0" hangingPunct="1">
              <a:spcBef>
                <a:spcPct val="20000"/>
              </a:spcBef>
              <a:buFont typeface="Arial" panose="020B0604020202020204" pitchFamily="34" charset="0"/>
              <a:buNone/>
              <a:defRPr sz="1400" kern="1200" baseline="0">
                <a:solidFill>
                  <a:schemeClr val="bg1"/>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216983" fontAlgn="auto">
              <a:spcAft>
                <a:spcPts val="0"/>
              </a:spcAft>
              <a:defRPr/>
            </a:pPr>
            <a:r>
              <a:rPr lang="en-US" sz="285" b="0" dirty="0">
                <a:solidFill>
                  <a:srgbClr val="182A54"/>
                </a:solidFill>
              </a:rPr>
              <a:t>Course Title &gt; Lesson Title</a:t>
            </a:r>
            <a:endParaRPr lang="en-CA" sz="285" b="0" dirty="0">
              <a:solidFill>
                <a:srgbClr val="182A54"/>
              </a:solidFill>
            </a:endParaRPr>
          </a:p>
        </p:txBody>
      </p:sp>
      <p:sp>
        <p:nvSpPr>
          <p:cNvPr id="10" name="Slide Number Placeholder 4">
            <a:extLst>
              <a:ext uri="{FF2B5EF4-FFF2-40B4-BE49-F238E27FC236}">
                <a16:creationId xmlns:a16="http://schemas.microsoft.com/office/drawing/2014/main" id="{4F8469D5-61FD-A945-9F1E-7A7F03827972}"/>
              </a:ext>
            </a:extLst>
          </p:cNvPr>
          <p:cNvSpPr txBox="1">
            <a:spLocks/>
          </p:cNvSpPr>
          <p:nvPr/>
        </p:nvSpPr>
        <p:spPr>
          <a:xfrm>
            <a:off x="8535591" y="5483490"/>
            <a:ext cx="445294" cy="160073"/>
          </a:xfrm>
          <a:prstGeom prst="rect">
            <a:avLst/>
          </a:prstGeom>
        </p:spPr>
        <p:txBody>
          <a:bodyPr lIns="21699" tIns="10850" rIns="21699" bIns="10850"/>
          <a:lstStyle>
            <a:defPPr>
              <a:defRPr lang="en-US"/>
            </a:defPPr>
            <a:lvl1pPr marL="0" algn="r" defTabSz="914400" rtl="0" eaLnBrk="1" latinLnBrk="0" hangingPunct="1">
              <a:defRPr sz="900" kern="1200">
                <a:solidFill>
                  <a:schemeClr val="bg1">
                    <a:lumMod val="95000"/>
                  </a:schemeClr>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16983" fontAlgn="auto">
              <a:spcBef>
                <a:spcPts val="0"/>
              </a:spcBef>
              <a:spcAft>
                <a:spcPts val="0"/>
              </a:spcAft>
              <a:defRPr/>
            </a:pPr>
            <a:r>
              <a:rPr lang="en-CA" sz="214" b="0" dirty="0">
                <a:solidFill>
                  <a:srgbClr val="182A54"/>
                </a:solidFill>
              </a:rPr>
              <a:t>of xx</a:t>
            </a:r>
          </a:p>
        </p:txBody>
      </p:sp>
      <p:sp>
        <p:nvSpPr>
          <p:cNvPr id="11" name="Slide Number Placeholder 4">
            <a:extLst>
              <a:ext uri="{FF2B5EF4-FFF2-40B4-BE49-F238E27FC236}">
                <a16:creationId xmlns:a16="http://schemas.microsoft.com/office/drawing/2014/main" id="{4F82E141-89C2-DE41-A94B-B5833F486155}"/>
              </a:ext>
            </a:extLst>
          </p:cNvPr>
          <p:cNvSpPr txBox="1">
            <a:spLocks/>
          </p:cNvSpPr>
          <p:nvPr/>
        </p:nvSpPr>
        <p:spPr>
          <a:xfrm>
            <a:off x="8358188" y="5483490"/>
            <a:ext cx="381000" cy="152135"/>
          </a:xfrm>
          <a:prstGeom prst="rect">
            <a:avLst/>
          </a:prstGeom>
        </p:spPr>
        <p:txBody>
          <a:bodyPr/>
          <a:lstStyle>
            <a:defPPr>
              <a:defRPr lang="en-US"/>
            </a:defPPr>
            <a:lvl1pPr marL="0" algn="l" defTabSz="914400" rtl="0" eaLnBrk="1" latinLnBrk="0" hangingPunct="1">
              <a:defRPr sz="900" kern="1200">
                <a:solidFill>
                  <a:schemeClr val="bg1">
                    <a:lumMod val="95000"/>
                  </a:schemeClr>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216983" fontAlgn="auto">
              <a:spcBef>
                <a:spcPts val="0"/>
              </a:spcBef>
              <a:spcAft>
                <a:spcPts val="0"/>
              </a:spcAft>
              <a:defRPr/>
            </a:pPr>
            <a:fld id="{022769C9-DF69-B447-BA86-50972488FE09}" type="slidenum">
              <a:rPr lang="en-CA" sz="214" b="0" smtClean="0">
                <a:solidFill>
                  <a:srgbClr val="182A54"/>
                </a:solidFill>
              </a:rPr>
              <a:pPr algn="r" defTabSz="216983" fontAlgn="auto">
                <a:spcBef>
                  <a:spcPts val="0"/>
                </a:spcBef>
                <a:spcAft>
                  <a:spcPts val="0"/>
                </a:spcAft>
                <a:defRPr/>
              </a:pPr>
              <a:t>‹nr.›</a:t>
            </a:fld>
            <a:endParaRPr lang="en-CA" sz="214" b="0" dirty="0">
              <a:solidFill>
                <a:srgbClr val="182A54"/>
              </a:solidFill>
            </a:endParaRPr>
          </a:p>
        </p:txBody>
      </p:sp>
      <p:grpSp>
        <p:nvGrpSpPr>
          <p:cNvPr id="12" name="Group 29">
            <a:extLst>
              <a:ext uri="{FF2B5EF4-FFF2-40B4-BE49-F238E27FC236}">
                <a16:creationId xmlns:a16="http://schemas.microsoft.com/office/drawing/2014/main" id="{15539302-43B1-E442-B120-C9269A094670}"/>
              </a:ext>
            </a:extLst>
          </p:cNvPr>
          <p:cNvGrpSpPr>
            <a:grpSpLocks/>
          </p:cNvGrpSpPr>
          <p:nvPr/>
        </p:nvGrpSpPr>
        <p:grpSpPr bwMode="auto">
          <a:xfrm>
            <a:off x="0" y="0"/>
            <a:ext cx="9144000" cy="5715000"/>
            <a:chOff x="0" y="0"/>
            <a:chExt cx="9144000" cy="6858000"/>
          </a:xfrm>
        </p:grpSpPr>
        <p:pic>
          <p:nvPicPr>
            <p:cNvPr id="13" name="Picture 30">
              <a:extLst>
                <a:ext uri="{FF2B5EF4-FFF2-40B4-BE49-F238E27FC236}">
                  <a16:creationId xmlns:a16="http://schemas.microsoft.com/office/drawing/2014/main" id="{A912B020-7B4C-B94B-B383-4D282E2109D5}"/>
                </a:ext>
              </a:extLst>
            </p:cNvPr>
            <p:cNvPicPr>
              <a:picLocks noChangeAspect="1"/>
            </p:cNvPicPr>
            <p:nvPr/>
          </p:nvPicPr>
          <p:blipFill>
            <a:blip r:embed="rId4">
              <a:extLst>
                <a:ext uri="{28A0092B-C50C-407E-A947-70E740481C1C}">
                  <a14:useLocalDpi xmlns:a14="http://schemas.microsoft.com/office/drawing/2010/main" val="0"/>
                </a:ext>
              </a:extLst>
            </a:blip>
            <a:srcRect l="17609" t="52740" r="25195" b="24234"/>
            <a:stretch>
              <a:fillRect/>
            </a:stretch>
          </p:blipFill>
          <p:spPr bwMode="auto">
            <a:xfrm>
              <a:off x="0" y="4267696"/>
              <a:ext cx="9144000" cy="259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1">
              <a:extLst>
                <a:ext uri="{FF2B5EF4-FFF2-40B4-BE49-F238E27FC236}">
                  <a16:creationId xmlns:a16="http://schemas.microsoft.com/office/drawing/2014/main" id="{F8857E64-3C68-6446-BB63-2BC0449D7DF7}"/>
                </a:ext>
              </a:extLst>
            </p:cNvPr>
            <p:cNvPicPr>
              <a:picLocks noChangeAspect="1"/>
            </p:cNvPicPr>
            <p:nvPr/>
          </p:nvPicPr>
          <p:blipFill>
            <a:blip r:embed="rId4">
              <a:extLst>
                <a:ext uri="{28A0092B-C50C-407E-A947-70E740481C1C}">
                  <a14:useLocalDpi xmlns:a14="http://schemas.microsoft.com/office/drawing/2010/main" val="0"/>
                </a:ext>
              </a:extLst>
            </a:blip>
            <a:srcRect l="17609" t="30705" r="25195" b="45441"/>
            <a:stretch>
              <a:fillRect/>
            </a:stretch>
          </p:blipFill>
          <p:spPr bwMode="auto">
            <a:xfrm>
              <a:off x="0" y="0"/>
              <a:ext cx="9144000" cy="2683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32">
            <a:extLst>
              <a:ext uri="{FF2B5EF4-FFF2-40B4-BE49-F238E27FC236}">
                <a16:creationId xmlns:a16="http://schemas.microsoft.com/office/drawing/2014/main" id="{F7C7248A-2CC1-C240-9FD8-8F21366D2603}"/>
              </a:ext>
            </a:extLst>
          </p:cNvPr>
          <p:cNvGrpSpPr>
            <a:grpSpLocks/>
          </p:cNvGrpSpPr>
          <p:nvPr/>
        </p:nvGrpSpPr>
        <p:grpSpPr bwMode="auto">
          <a:xfrm>
            <a:off x="0" y="0"/>
            <a:ext cx="9144000" cy="5729553"/>
            <a:chOff x="2339752" y="1052735"/>
            <a:chExt cx="9144000" cy="6876000"/>
          </a:xfrm>
        </p:grpSpPr>
        <p:sp>
          <p:nvSpPr>
            <p:cNvPr id="16" name="Rectangle 15">
              <a:extLst>
                <a:ext uri="{FF2B5EF4-FFF2-40B4-BE49-F238E27FC236}">
                  <a16:creationId xmlns:a16="http://schemas.microsoft.com/office/drawing/2014/main" id="{C4AFAEF4-6512-4F4E-A7A2-28AF053A1D36}"/>
                </a:ext>
              </a:extLst>
            </p:cNvPr>
            <p:cNvSpPr/>
            <p:nvPr/>
          </p:nvSpPr>
          <p:spPr>
            <a:xfrm>
              <a:off x="2339752" y="1052735"/>
              <a:ext cx="9144000" cy="6876000"/>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983" eaLnBrk="1" fontAlgn="auto" hangingPunct="1">
                <a:spcBef>
                  <a:spcPts val="0"/>
                </a:spcBef>
                <a:spcAft>
                  <a:spcPts val="0"/>
                </a:spcAft>
                <a:defRPr/>
              </a:pPr>
              <a:endParaRPr lang="en-CA" sz="428" b="0" kern="0" dirty="0">
                <a:solidFill>
                  <a:sysClr val="windowText" lastClr="000000"/>
                </a:solidFill>
              </a:endParaRPr>
            </a:p>
          </p:txBody>
        </p:sp>
        <p:sp>
          <p:nvSpPr>
            <p:cNvPr id="17" name="Rectangle 16">
              <a:extLst>
                <a:ext uri="{FF2B5EF4-FFF2-40B4-BE49-F238E27FC236}">
                  <a16:creationId xmlns:a16="http://schemas.microsoft.com/office/drawing/2014/main" id="{5E0E58CC-81E8-3C41-B505-E64C7817C3BF}"/>
                </a:ext>
              </a:extLst>
            </p:cNvPr>
            <p:cNvSpPr/>
            <p:nvPr/>
          </p:nvSpPr>
          <p:spPr>
            <a:xfrm>
              <a:off x="2339752" y="1052735"/>
              <a:ext cx="9144000" cy="6876000"/>
            </a:xfrm>
            <a:prstGeom prst="rect">
              <a:avLst/>
            </a:prstGeom>
            <a:solidFill>
              <a:srgbClr val="558ED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983" eaLnBrk="1" fontAlgn="auto" hangingPunct="1">
                <a:spcBef>
                  <a:spcPts val="0"/>
                </a:spcBef>
                <a:spcAft>
                  <a:spcPts val="0"/>
                </a:spcAft>
                <a:defRPr/>
              </a:pPr>
              <a:endParaRPr lang="en-CA" sz="428" b="0" kern="0" dirty="0">
                <a:solidFill>
                  <a:sysClr val="windowText" lastClr="000000"/>
                </a:solidFill>
              </a:endParaRPr>
            </a:p>
          </p:txBody>
        </p:sp>
      </p:grpSp>
      <p:sp>
        <p:nvSpPr>
          <p:cNvPr id="18" name="Rectangle 17">
            <a:extLst>
              <a:ext uri="{FF2B5EF4-FFF2-40B4-BE49-F238E27FC236}">
                <a16:creationId xmlns:a16="http://schemas.microsoft.com/office/drawing/2014/main" id="{F0C939C5-B3B8-FF42-9943-EFCDF55CC7CD}"/>
              </a:ext>
            </a:extLst>
          </p:cNvPr>
          <p:cNvSpPr/>
          <p:nvPr/>
        </p:nvSpPr>
        <p:spPr>
          <a:xfrm>
            <a:off x="-9525" y="2197365"/>
            <a:ext cx="9161860" cy="1374510"/>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983" eaLnBrk="1" fontAlgn="auto" hangingPunct="1">
              <a:spcBef>
                <a:spcPts val="0"/>
              </a:spcBef>
              <a:spcAft>
                <a:spcPts val="0"/>
              </a:spcAft>
              <a:defRPr/>
            </a:pPr>
            <a:endParaRPr lang="en-CA" sz="428" b="0" kern="0" dirty="0">
              <a:solidFill>
                <a:sysClr val="windowText" lastClr="000000"/>
              </a:solidFill>
            </a:endParaRPr>
          </a:p>
        </p:txBody>
      </p:sp>
      <p:cxnSp>
        <p:nvCxnSpPr>
          <p:cNvPr id="19" name="Straight Connector 18">
            <a:extLst>
              <a:ext uri="{FF2B5EF4-FFF2-40B4-BE49-F238E27FC236}">
                <a16:creationId xmlns:a16="http://schemas.microsoft.com/office/drawing/2014/main" id="{970A1EFA-B984-B64A-8697-8B0FC265B3ED}"/>
              </a:ext>
            </a:extLst>
          </p:cNvPr>
          <p:cNvCxnSpPr/>
          <p:nvPr/>
        </p:nvCxnSpPr>
        <p:spPr>
          <a:xfrm>
            <a:off x="-9525" y="2198688"/>
            <a:ext cx="916186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EF530E7-ED18-4F48-98D2-2988C393A2BD}"/>
              </a:ext>
            </a:extLst>
          </p:cNvPr>
          <p:cNvCxnSpPr/>
          <p:nvPr/>
        </p:nvCxnSpPr>
        <p:spPr>
          <a:xfrm>
            <a:off x="-9525" y="3570553"/>
            <a:ext cx="916186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179513" y="2394743"/>
            <a:ext cx="8420889" cy="952500"/>
          </a:xfrm>
          <a:prstGeom prst="rect">
            <a:avLst/>
          </a:prstGeom>
        </p:spPr>
        <p:txBody>
          <a:bodyPr/>
          <a:lstStyle>
            <a:lvl1pPr algn="l">
              <a:defRPr sz="1500" b="0">
                <a:solidFill>
                  <a:schemeClr val="bg1"/>
                </a:solidFill>
                <a:latin typeface="+mj-lt"/>
              </a:defRPr>
            </a:lvl1pPr>
          </a:lstStyle>
          <a:p>
            <a:r>
              <a:rPr lang="en-US"/>
              <a:t>Click to edit Master title style</a:t>
            </a:r>
            <a:endParaRPr lang="en-US" dirty="0"/>
          </a:p>
        </p:txBody>
      </p:sp>
      <p:pic>
        <p:nvPicPr>
          <p:cNvPr id="21" name="Picture 20">
            <a:extLst>
              <a:ext uri="{FF2B5EF4-FFF2-40B4-BE49-F238E27FC236}">
                <a16:creationId xmlns:a16="http://schemas.microsoft.com/office/drawing/2014/main" id="{704E6807-08A6-9C4D-A527-AFBD0ADCAB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6960" y="281782"/>
            <a:ext cx="458390" cy="509323"/>
          </a:xfrm>
          <a:prstGeom prst="rect">
            <a:avLst/>
          </a:prstGeom>
        </p:spPr>
      </p:pic>
      <p:pic>
        <p:nvPicPr>
          <p:cNvPr id="24" name="Picture 30">
            <a:extLst>
              <a:ext uri="{FF2B5EF4-FFF2-40B4-BE49-F238E27FC236}">
                <a16:creationId xmlns:a16="http://schemas.microsoft.com/office/drawing/2014/main" id="{AD4E2AC9-C6B6-2E46-82D5-F9023ABEA225}"/>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20278" y="281782"/>
            <a:ext cx="965597" cy="50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3482112"/>
      </p:ext>
    </p:extLst>
  </p:cSld>
  <p:clrMapOvr>
    <a:masterClrMapping/>
  </p:clrMapOvr>
  <p:hf sldNum="0"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a:gradFill>
            <a:gsLst>
              <a:gs pos="100000">
                <a:srgbClr val="435D7B"/>
              </a:gs>
              <a:gs pos="50000">
                <a:schemeClr val="accent1"/>
              </a:gs>
              <a:gs pos="100000">
                <a:srgbClr val="435D7B"/>
              </a:gs>
            </a:gsLst>
          </a:gradFill>
        </p:spPr>
        <p:txBody>
          <a:bodyPr/>
          <a:lstStyle>
            <a:lvl1pPr algn="l">
              <a:defRPr sz="15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400006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4" name="Content Placeholder 2"/>
          <p:cNvSpPr>
            <a:spLocks noGrp="1"/>
          </p:cNvSpPr>
          <p:nvPr>
            <p:ph idx="1"/>
          </p:nvPr>
        </p:nvSpPr>
        <p:spPr>
          <a:xfrm>
            <a:off x="321472" y="1111251"/>
            <a:ext cx="8441531" cy="4032250"/>
          </a:xfrm>
        </p:spPr>
        <p:txBody>
          <a:bodyPr/>
          <a:lstStyle>
            <a:lvl1pPr>
              <a:buSzPct val="85000"/>
              <a:defRPr sz="1800"/>
            </a:lvl1pPr>
            <a:lvl2pPr>
              <a:defRPr sz="1500"/>
            </a:lvl2pPr>
            <a:lvl3pPr>
              <a:defRPr sz="1350"/>
            </a:lvl3pPr>
            <a:lvl4pPr>
              <a:defRPr sz="120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7"/>
          <p:cNvSpPr>
            <a:spLocks noGrp="1"/>
          </p:cNvSpPr>
          <p:nvPr>
            <p:ph type="body" sz="quarter" idx="12"/>
          </p:nvPr>
        </p:nvSpPr>
        <p:spPr>
          <a:xfrm>
            <a:off x="0" y="0"/>
            <a:ext cx="7269843" cy="393526"/>
          </a:xfrm>
        </p:spPr>
        <p:txBody>
          <a:bodyPr lIns="0" tIns="0" rIns="0" bIns="0" anchor="ctr"/>
          <a:lstStyle>
            <a:lvl1pPr marL="0" indent="0">
              <a:buFont typeface="Arial" pitchFamily="34" charset="0"/>
              <a:buNone/>
              <a:defRPr lang="en-US" sz="1500" b="0" cap="all" baseline="0" dirty="0">
                <a:solidFill>
                  <a:schemeClr val="bg1"/>
                </a:solidFill>
                <a:latin typeface="+mj-lt"/>
                <a:ea typeface="+mj-ea"/>
                <a:cs typeface="+mj-cs"/>
              </a:defRPr>
            </a:lvl1pPr>
          </a:lstStyle>
          <a:p>
            <a:pPr lvl="0"/>
            <a:r>
              <a:rPr lang="en-US"/>
              <a:t>Edit Master text styles</a:t>
            </a:r>
          </a:p>
        </p:txBody>
      </p:sp>
      <p:sp>
        <p:nvSpPr>
          <p:cNvPr id="7" name="Slide Number Placeholder 3">
            <a:extLst>
              <a:ext uri="{FF2B5EF4-FFF2-40B4-BE49-F238E27FC236}">
                <a16:creationId xmlns:a16="http://schemas.microsoft.com/office/drawing/2014/main" id="{3738C9F8-FCD5-A04F-B4D1-62199F6B707C}"/>
              </a:ext>
            </a:extLst>
          </p:cNvPr>
          <p:cNvSpPr>
            <a:spLocks noGrp="1"/>
          </p:cNvSpPr>
          <p:nvPr>
            <p:ph type="sldNum" sz="quarter" idx="13"/>
          </p:nvPr>
        </p:nvSpPr>
        <p:spPr>
          <a:xfrm>
            <a:off x="8763001" y="5405437"/>
            <a:ext cx="279797" cy="275167"/>
          </a:xfrm>
          <a:prstGeom prst="rect">
            <a:avLst/>
          </a:prstGeom>
        </p:spPr>
        <p:txBody>
          <a:bodyPr/>
          <a:lstStyle>
            <a:lvl1pPr>
              <a:defRPr>
                <a:solidFill>
                  <a:srgbClr val="182A54">
                    <a:lumMod val="50000"/>
                  </a:srgbClr>
                </a:solidFill>
                <a:latin typeface="Helvetica" panose="020B0604020202020204" pitchFamily="34" charset="0"/>
              </a:defRPr>
            </a:lvl1pPr>
          </a:lstStyle>
          <a:p>
            <a:fld id="{DBB3533A-1708-C14B-941D-AFAA65756DD1}" type="slidenum">
              <a:rPr lang="en-US" smtClean="0"/>
              <a:t>‹nr.›</a:t>
            </a:fld>
            <a:endParaRPr lang="en-US"/>
          </a:p>
        </p:txBody>
      </p:sp>
      <p:sp>
        <p:nvSpPr>
          <p:cNvPr id="8" name="Footer Placeholder 2">
            <a:extLst>
              <a:ext uri="{FF2B5EF4-FFF2-40B4-BE49-F238E27FC236}">
                <a16:creationId xmlns:a16="http://schemas.microsoft.com/office/drawing/2014/main" id="{8C19FBF0-CF55-CB4F-87AE-F9D20658C2A9}"/>
              </a:ext>
            </a:extLst>
          </p:cNvPr>
          <p:cNvSpPr>
            <a:spLocks noGrp="1"/>
          </p:cNvSpPr>
          <p:nvPr>
            <p:ph type="ftr" sz="quarter" idx="14"/>
          </p:nvPr>
        </p:nvSpPr>
        <p:spPr>
          <a:xfrm>
            <a:off x="1679973" y="5402792"/>
            <a:ext cx="5784056" cy="304271"/>
          </a:xfrm>
          <a:prstGeom prst="rect">
            <a:avLst/>
          </a:prstGeom>
        </p:spPr>
        <p:txBody>
          <a:bodyPr/>
          <a:lstStyle>
            <a:lvl1pPr>
              <a:defRPr>
                <a:solidFill>
                  <a:srgbClr val="182A54">
                    <a:tint val="75000"/>
                  </a:srgbClr>
                </a:solidFill>
                <a:latin typeface="Helvetica" panose="020B0604020202020204" pitchFamily="34" charset="0"/>
              </a:defRPr>
            </a:lvl1pPr>
          </a:lstStyle>
          <a:p>
            <a:endParaRPr lang="en-US"/>
          </a:p>
        </p:txBody>
      </p:sp>
    </p:spTree>
    <p:extLst>
      <p:ext uri="{BB962C8B-B14F-4D97-AF65-F5344CB8AC3E}">
        <p14:creationId xmlns:p14="http://schemas.microsoft.com/office/powerpoint/2010/main" val="3714321125"/>
      </p:ext>
    </p:extLst>
  </p:cSld>
  <p:clrMapOvr>
    <a:masterClrMapping/>
  </p:clrMapOvr>
  <p:hf sldNum="0"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8418" y="932532"/>
            <a:ext cx="3470729" cy="533135"/>
          </a:xfrm>
        </p:spPr>
        <p:txBody>
          <a:bodyPr anchor="b"/>
          <a:lstStyle>
            <a:lvl1pPr marL="0" indent="0">
              <a:buNone/>
              <a:defRPr sz="844" b="1" cap="all" baseline="0">
                <a:latin typeface="Arial" panose="020B0604020202020204" pitchFamily="34" charset="0"/>
              </a:defRPr>
            </a:lvl1pPr>
            <a:lvl2pPr marL="192880" indent="0">
              <a:buNone/>
              <a:defRPr sz="844" b="1"/>
            </a:lvl2pPr>
            <a:lvl3pPr marL="385760" indent="0">
              <a:buNone/>
              <a:defRPr sz="760" b="1"/>
            </a:lvl3pPr>
            <a:lvl4pPr marL="578639" indent="0">
              <a:buNone/>
              <a:defRPr sz="675" b="1"/>
            </a:lvl4pPr>
            <a:lvl5pPr marL="771519" indent="0">
              <a:buNone/>
              <a:defRPr sz="675" b="1"/>
            </a:lvl5pPr>
            <a:lvl6pPr marL="964399" indent="0">
              <a:buNone/>
              <a:defRPr sz="675" b="1"/>
            </a:lvl6pPr>
            <a:lvl7pPr marL="1157279" indent="0">
              <a:buNone/>
              <a:defRPr sz="675" b="1"/>
            </a:lvl7pPr>
            <a:lvl8pPr marL="1350158" indent="0">
              <a:buNone/>
              <a:defRPr sz="675" b="1"/>
            </a:lvl8pPr>
            <a:lvl9pPr marL="1543038" indent="0">
              <a:buNone/>
              <a:defRPr sz="675" b="1"/>
            </a:lvl9pPr>
          </a:lstStyle>
          <a:p>
            <a:pPr lvl="0"/>
            <a:r>
              <a:rPr lang="en-US"/>
              <a:t>Edit Master text styles</a:t>
            </a:r>
          </a:p>
        </p:txBody>
      </p:sp>
      <p:sp>
        <p:nvSpPr>
          <p:cNvPr id="5" name="Text Placeholder 4"/>
          <p:cNvSpPr>
            <a:spLocks noGrp="1"/>
          </p:cNvSpPr>
          <p:nvPr>
            <p:ph type="body" sz="quarter" idx="3"/>
          </p:nvPr>
        </p:nvSpPr>
        <p:spPr>
          <a:xfrm>
            <a:off x="4534723" y="932532"/>
            <a:ext cx="3473537" cy="533135"/>
          </a:xfrm>
        </p:spPr>
        <p:txBody>
          <a:bodyPr anchor="b"/>
          <a:lstStyle>
            <a:lvl1pPr marL="0" indent="0">
              <a:buNone/>
              <a:defRPr sz="844" b="1" cap="all" baseline="0">
                <a:latin typeface="Arial" panose="020B0604020202020204" pitchFamily="34" charset="0"/>
              </a:defRPr>
            </a:lvl1pPr>
            <a:lvl2pPr marL="192880" indent="0">
              <a:buNone/>
              <a:defRPr sz="844" b="1"/>
            </a:lvl2pPr>
            <a:lvl3pPr marL="385760" indent="0">
              <a:buNone/>
              <a:defRPr sz="760" b="1"/>
            </a:lvl3pPr>
            <a:lvl4pPr marL="578639" indent="0">
              <a:buNone/>
              <a:defRPr sz="675" b="1"/>
            </a:lvl4pPr>
            <a:lvl5pPr marL="771519" indent="0">
              <a:buNone/>
              <a:defRPr sz="675" b="1"/>
            </a:lvl5pPr>
            <a:lvl6pPr marL="964399" indent="0">
              <a:buNone/>
              <a:defRPr sz="675" b="1"/>
            </a:lvl6pPr>
            <a:lvl7pPr marL="1157279" indent="0">
              <a:buNone/>
              <a:defRPr sz="675" b="1"/>
            </a:lvl7pPr>
            <a:lvl8pPr marL="1350158" indent="0">
              <a:buNone/>
              <a:defRPr sz="675" b="1"/>
            </a:lvl8pPr>
            <a:lvl9pPr marL="1543038" indent="0">
              <a:buNone/>
              <a:defRPr sz="675" b="1"/>
            </a:lvl9pPr>
          </a:lstStyle>
          <a:p>
            <a:pPr lvl="0"/>
            <a:r>
              <a:rPr lang="en-US"/>
              <a:t>Edit Master text styles</a:t>
            </a:r>
          </a:p>
        </p:txBody>
      </p:sp>
      <p:sp>
        <p:nvSpPr>
          <p:cNvPr id="11" name="Title 10"/>
          <p:cNvSpPr>
            <a:spLocks noGrp="1"/>
          </p:cNvSpPr>
          <p:nvPr>
            <p:ph type="title"/>
          </p:nvPr>
        </p:nvSpPr>
        <p:spPr>
          <a:xfrm>
            <a:off x="457200" y="228865"/>
            <a:ext cx="8229600" cy="952500"/>
          </a:xfrm>
          <a:prstGeom prst="rect">
            <a:avLst/>
          </a:prstGeom>
        </p:spPr>
        <p:txBody>
          <a:bodyPr/>
          <a:lstStyle/>
          <a:p>
            <a:r>
              <a:rPr lang="en-US"/>
              <a:t>Click to edit Master title style</a:t>
            </a:r>
          </a:p>
        </p:txBody>
      </p:sp>
      <p:sp>
        <p:nvSpPr>
          <p:cNvPr id="12" name="Content Placeholder 2"/>
          <p:cNvSpPr>
            <a:spLocks noGrp="1"/>
          </p:cNvSpPr>
          <p:nvPr>
            <p:ph sz="half" idx="14"/>
          </p:nvPr>
        </p:nvSpPr>
        <p:spPr>
          <a:xfrm>
            <a:off x="738418" y="1494770"/>
            <a:ext cx="3470729" cy="3640667"/>
          </a:xfrm>
        </p:spPr>
        <p:txBody>
          <a:bodyPr/>
          <a:lstStyle>
            <a:lvl1pPr>
              <a:defRPr sz="1800">
                <a:latin typeface="+mn-lt"/>
              </a:defRPr>
            </a:lvl1pPr>
            <a:lvl2pPr>
              <a:defRPr sz="1500">
                <a:latin typeface="+mn-lt"/>
              </a:defRPr>
            </a:lvl2pPr>
            <a:lvl3pPr>
              <a:defRPr sz="1350">
                <a:latin typeface="+mn-lt"/>
              </a:defRPr>
            </a:lvl3pPr>
            <a:lvl4pPr>
              <a:defRPr sz="1200">
                <a:latin typeface="+mn-lt"/>
              </a:defRPr>
            </a:lvl4pPr>
            <a:lvl5pPr>
              <a:defRPr sz="1050">
                <a:latin typeface="+mn-lt"/>
              </a:defRPr>
            </a:lvl5pPr>
            <a:lvl6pPr>
              <a:defRPr sz="760"/>
            </a:lvl6pPr>
            <a:lvl7pPr>
              <a:defRPr sz="760"/>
            </a:lvl7pPr>
            <a:lvl8pPr>
              <a:defRPr sz="760"/>
            </a:lvl8pPr>
            <a:lvl9pPr>
              <a:defRPr sz="7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half" idx="15"/>
          </p:nvPr>
        </p:nvSpPr>
        <p:spPr>
          <a:xfrm>
            <a:off x="4534724" y="1494770"/>
            <a:ext cx="3470729" cy="3640667"/>
          </a:xfrm>
        </p:spPr>
        <p:txBody>
          <a:bodyPr/>
          <a:lstStyle>
            <a:lvl1pPr>
              <a:defRPr sz="1800"/>
            </a:lvl1pPr>
            <a:lvl2pPr>
              <a:defRPr sz="1500"/>
            </a:lvl2pPr>
            <a:lvl3pPr>
              <a:defRPr sz="1350"/>
            </a:lvl3pPr>
            <a:lvl4pPr>
              <a:defRPr sz="1200"/>
            </a:lvl4pPr>
            <a:lvl5pPr>
              <a:defRPr sz="1050"/>
            </a:lvl5pPr>
            <a:lvl6pPr>
              <a:defRPr sz="760"/>
            </a:lvl6pPr>
            <a:lvl7pPr>
              <a:defRPr sz="760"/>
            </a:lvl7pPr>
            <a:lvl8pPr>
              <a:defRPr sz="760"/>
            </a:lvl8pPr>
            <a:lvl9pPr>
              <a:defRPr sz="7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7"/>
          <p:cNvSpPr>
            <a:spLocks noGrp="1"/>
          </p:cNvSpPr>
          <p:nvPr>
            <p:ph type="body" sz="quarter" idx="10"/>
          </p:nvPr>
        </p:nvSpPr>
        <p:spPr>
          <a:xfrm>
            <a:off x="388145" y="40888"/>
            <a:ext cx="7269843" cy="232833"/>
          </a:xfrm>
        </p:spPr>
        <p:txBody>
          <a:bodyPr lIns="0" tIns="0" rIns="0" bIns="0" anchor="ctr"/>
          <a:lstStyle>
            <a:lvl1pPr marL="0" indent="0">
              <a:buFont typeface="Arial" pitchFamily="34" charset="0"/>
              <a:buNone/>
              <a:defRPr lang="en-US" sz="900" b="0" cap="all" baseline="0" dirty="0">
                <a:solidFill>
                  <a:schemeClr val="accent2"/>
                </a:solidFill>
                <a:latin typeface="Arial" panose="020B0604020202020204" pitchFamily="34" charset="0"/>
                <a:ea typeface="+mj-ea"/>
                <a:cs typeface="+mj-cs"/>
              </a:defRPr>
            </a:lvl1pPr>
          </a:lstStyle>
          <a:p>
            <a:pPr lvl="0"/>
            <a:r>
              <a:rPr lang="en-US"/>
              <a:t>Edit Master text styles</a:t>
            </a:r>
          </a:p>
        </p:txBody>
      </p:sp>
      <p:sp>
        <p:nvSpPr>
          <p:cNvPr id="8" name="Slide Number Placeholder 3">
            <a:extLst>
              <a:ext uri="{FF2B5EF4-FFF2-40B4-BE49-F238E27FC236}">
                <a16:creationId xmlns:a16="http://schemas.microsoft.com/office/drawing/2014/main" id="{EB668D6E-C62E-CD47-AC8E-5703E066B65A}"/>
              </a:ext>
            </a:extLst>
          </p:cNvPr>
          <p:cNvSpPr>
            <a:spLocks noGrp="1"/>
          </p:cNvSpPr>
          <p:nvPr>
            <p:ph type="sldNum" sz="quarter" idx="16"/>
          </p:nvPr>
        </p:nvSpPr>
        <p:spPr>
          <a:xfrm>
            <a:off x="8763001" y="5405437"/>
            <a:ext cx="279797" cy="275167"/>
          </a:xfrm>
          <a:prstGeom prst="rect">
            <a:avLst/>
          </a:prstGeom>
        </p:spPr>
        <p:txBody>
          <a:bodyPr/>
          <a:lstStyle>
            <a:lvl1pPr>
              <a:defRPr>
                <a:solidFill>
                  <a:srgbClr val="182A54">
                    <a:lumMod val="50000"/>
                  </a:srgbClr>
                </a:solidFill>
                <a:latin typeface="Helvetica" panose="020B0604020202020204" pitchFamily="34" charset="0"/>
              </a:defRPr>
            </a:lvl1pPr>
          </a:lstStyle>
          <a:p>
            <a:fld id="{DBB3533A-1708-C14B-941D-AFAA65756DD1}" type="slidenum">
              <a:rPr lang="en-US" smtClean="0"/>
              <a:t>‹nr.›</a:t>
            </a:fld>
            <a:endParaRPr lang="en-US"/>
          </a:p>
        </p:txBody>
      </p:sp>
      <p:sp>
        <p:nvSpPr>
          <p:cNvPr id="9" name="Footer Placeholder 1">
            <a:extLst>
              <a:ext uri="{FF2B5EF4-FFF2-40B4-BE49-F238E27FC236}">
                <a16:creationId xmlns:a16="http://schemas.microsoft.com/office/drawing/2014/main" id="{C7DAB393-9F98-8D4A-ADDF-CF448BF4565A}"/>
              </a:ext>
            </a:extLst>
          </p:cNvPr>
          <p:cNvSpPr>
            <a:spLocks noGrp="1"/>
          </p:cNvSpPr>
          <p:nvPr>
            <p:ph type="ftr" sz="quarter" idx="17"/>
          </p:nvPr>
        </p:nvSpPr>
        <p:spPr>
          <a:xfrm>
            <a:off x="1679973" y="5402792"/>
            <a:ext cx="5784056" cy="304271"/>
          </a:xfrm>
          <a:prstGeom prst="rect">
            <a:avLst/>
          </a:prstGeom>
        </p:spPr>
        <p:txBody>
          <a:bodyPr/>
          <a:lstStyle>
            <a:lvl1pPr>
              <a:defRPr>
                <a:solidFill>
                  <a:srgbClr val="182A54">
                    <a:tint val="75000"/>
                  </a:srgbClr>
                </a:solidFill>
                <a:latin typeface="Helvetica" panose="020B0604020202020204" pitchFamily="34" charset="0"/>
              </a:defRPr>
            </a:lvl1pPr>
          </a:lstStyle>
          <a:p>
            <a:endParaRPr lang="en-US"/>
          </a:p>
        </p:txBody>
      </p:sp>
    </p:spTree>
    <p:extLst>
      <p:ext uri="{BB962C8B-B14F-4D97-AF65-F5344CB8AC3E}">
        <p14:creationId xmlns:p14="http://schemas.microsoft.com/office/powerpoint/2010/main" val="2582983952"/>
      </p:ext>
    </p:extLst>
  </p:cSld>
  <p:clrMapOvr>
    <a:masterClrMapping/>
  </p:clrMapOvr>
  <p:hf sldNum="0"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lvl1pPr>
              <a:defRPr sz="2700"/>
            </a:lvl1pPr>
          </a:lstStyle>
          <a:p>
            <a:r>
              <a:rPr lang="en-US"/>
              <a:t>Click to edit Master title style</a:t>
            </a:r>
            <a:endParaRPr lang="en-US" dirty="0"/>
          </a:p>
        </p:txBody>
      </p:sp>
      <p:sp>
        <p:nvSpPr>
          <p:cNvPr id="6" name="Text Placeholder 7"/>
          <p:cNvSpPr>
            <a:spLocks noGrp="1"/>
          </p:cNvSpPr>
          <p:nvPr>
            <p:ph type="body" sz="quarter" idx="10"/>
          </p:nvPr>
        </p:nvSpPr>
        <p:spPr>
          <a:xfrm>
            <a:off x="388145" y="40888"/>
            <a:ext cx="7269843" cy="232833"/>
          </a:xfrm>
        </p:spPr>
        <p:txBody>
          <a:bodyPr lIns="0" tIns="0" rIns="0" bIns="0" anchor="ctr"/>
          <a:lstStyle>
            <a:lvl1pPr marL="0" indent="0">
              <a:buFont typeface="Arial" pitchFamily="34" charset="0"/>
              <a:buNone/>
              <a:defRPr lang="en-US" sz="900" b="0" cap="all" baseline="0" dirty="0">
                <a:solidFill>
                  <a:schemeClr val="accent2"/>
                </a:solidFill>
                <a:latin typeface="Arial" panose="020B0604020202020204" pitchFamily="34" charset="0"/>
                <a:ea typeface="+mj-ea"/>
                <a:cs typeface="+mj-cs"/>
              </a:defRPr>
            </a:lvl1pPr>
          </a:lstStyle>
          <a:p>
            <a:pPr lvl="0"/>
            <a:r>
              <a:rPr lang="en-US"/>
              <a:t>Edit Master text styles</a:t>
            </a:r>
          </a:p>
        </p:txBody>
      </p:sp>
      <p:sp>
        <p:nvSpPr>
          <p:cNvPr id="4" name="Slide Number Placeholder 3">
            <a:extLst>
              <a:ext uri="{FF2B5EF4-FFF2-40B4-BE49-F238E27FC236}">
                <a16:creationId xmlns:a16="http://schemas.microsoft.com/office/drawing/2014/main" id="{7CC25F93-10DA-4A40-B374-CC1962B55B98}"/>
              </a:ext>
            </a:extLst>
          </p:cNvPr>
          <p:cNvSpPr>
            <a:spLocks noGrp="1"/>
          </p:cNvSpPr>
          <p:nvPr>
            <p:ph type="sldNum" sz="quarter" idx="11"/>
          </p:nvPr>
        </p:nvSpPr>
        <p:spPr>
          <a:xfrm>
            <a:off x="8763001" y="5405437"/>
            <a:ext cx="279797" cy="275167"/>
          </a:xfrm>
          <a:prstGeom prst="rect">
            <a:avLst/>
          </a:prstGeom>
        </p:spPr>
        <p:txBody>
          <a:bodyPr/>
          <a:lstStyle>
            <a:lvl1pPr>
              <a:defRPr>
                <a:solidFill>
                  <a:srgbClr val="182A54">
                    <a:lumMod val="50000"/>
                  </a:srgbClr>
                </a:solidFill>
                <a:latin typeface="Helvetica" panose="020B0604020202020204" pitchFamily="34" charset="0"/>
              </a:defRPr>
            </a:lvl1pPr>
          </a:lstStyle>
          <a:p>
            <a:fld id="{DBB3533A-1708-C14B-941D-AFAA65756DD1}" type="slidenum">
              <a:rPr lang="en-US" smtClean="0"/>
              <a:t>‹nr.›</a:t>
            </a:fld>
            <a:endParaRPr lang="en-US"/>
          </a:p>
        </p:txBody>
      </p:sp>
      <p:sp>
        <p:nvSpPr>
          <p:cNvPr id="5" name="Footer Placeholder 2">
            <a:extLst>
              <a:ext uri="{FF2B5EF4-FFF2-40B4-BE49-F238E27FC236}">
                <a16:creationId xmlns:a16="http://schemas.microsoft.com/office/drawing/2014/main" id="{8168B583-80ED-F44C-BC71-59F5607A4C48}"/>
              </a:ext>
            </a:extLst>
          </p:cNvPr>
          <p:cNvSpPr>
            <a:spLocks noGrp="1"/>
          </p:cNvSpPr>
          <p:nvPr>
            <p:ph type="ftr" sz="quarter" idx="12"/>
          </p:nvPr>
        </p:nvSpPr>
        <p:spPr>
          <a:xfrm>
            <a:off x="1679973" y="5402792"/>
            <a:ext cx="5784056" cy="304271"/>
          </a:xfrm>
          <a:prstGeom prst="rect">
            <a:avLst/>
          </a:prstGeom>
        </p:spPr>
        <p:txBody>
          <a:bodyPr/>
          <a:lstStyle>
            <a:lvl1pPr>
              <a:defRPr>
                <a:solidFill>
                  <a:srgbClr val="182A54">
                    <a:tint val="75000"/>
                  </a:srgbClr>
                </a:solidFill>
                <a:latin typeface="Helvetica" panose="020B0604020202020204" pitchFamily="34" charset="0"/>
              </a:defRPr>
            </a:lvl1pPr>
          </a:lstStyle>
          <a:p>
            <a:endParaRPr lang="en-US"/>
          </a:p>
        </p:txBody>
      </p:sp>
    </p:spTree>
    <p:extLst>
      <p:ext uri="{BB962C8B-B14F-4D97-AF65-F5344CB8AC3E}">
        <p14:creationId xmlns:p14="http://schemas.microsoft.com/office/powerpoint/2010/main" val="4074926997"/>
      </p:ext>
    </p:extLst>
  </p:cSld>
  <p:clrMapOvr>
    <a:masterClrMapping/>
  </p:clrMapOvr>
  <p:hf sldNum="0"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a:xfrm>
            <a:off x="457204" y="1179289"/>
            <a:ext cx="4666344" cy="3989414"/>
          </a:xfrm>
        </p:spPr>
        <p:txBody>
          <a:bodyPr/>
          <a:lstStyle>
            <a:lvl1pPr>
              <a:defRPr sz="1800"/>
            </a:lvl1pPr>
            <a:lvl2pPr>
              <a:defRPr sz="1500"/>
            </a:lvl2pPr>
            <a:lvl3pPr>
              <a:defRPr sz="1350"/>
            </a:lvl3pPr>
            <a:lvl4pPr>
              <a:defRPr sz="120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5"/>
          <p:cNvSpPr>
            <a:spLocks noGrp="1"/>
          </p:cNvSpPr>
          <p:nvPr>
            <p:ph type="pic" sz="quarter" idx="13"/>
          </p:nvPr>
        </p:nvSpPr>
        <p:spPr>
          <a:xfrm>
            <a:off x="5401470" y="1179286"/>
            <a:ext cx="3611904" cy="1965477"/>
          </a:xfrm>
          <a:solidFill>
            <a:schemeClr val="bg1"/>
          </a:solidFill>
          <a:ln w="19050">
            <a:solidFill>
              <a:schemeClr val="bg2"/>
            </a:solidFill>
            <a:miter lim="800000"/>
          </a:ln>
          <a:effectLst>
            <a:outerShdw blurRad="127000" algn="ctr" rotWithShape="0">
              <a:prstClr val="black">
                <a:alpha val="40000"/>
              </a:prstClr>
            </a:outerShdw>
          </a:effectLst>
        </p:spPr>
        <p:txBody>
          <a:bodyPr lIns="153069" tIns="76534" rIns="153069" bIns="76534" rtlCol="0">
            <a:normAutofit/>
          </a:bodyPr>
          <a:lstStyle>
            <a:lvl1pPr>
              <a:defRPr lang="en-US" dirty="0"/>
            </a:lvl1pPr>
          </a:lstStyle>
          <a:p>
            <a:pPr lvl="0"/>
            <a:r>
              <a:rPr lang="en-US" noProof="0"/>
              <a:t>Click icon to add picture</a:t>
            </a:r>
            <a:endParaRPr lang="en-US" noProof="0" dirty="0"/>
          </a:p>
        </p:txBody>
      </p:sp>
      <p:sp>
        <p:nvSpPr>
          <p:cNvPr id="11" name="Picture Placeholder 5"/>
          <p:cNvSpPr>
            <a:spLocks noGrp="1"/>
          </p:cNvSpPr>
          <p:nvPr>
            <p:ph type="pic" sz="quarter" idx="15"/>
          </p:nvPr>
        </p:nvSpPr>
        <p:spPr>
          <a:xfrm>
            <a:off x="5401470" y="3219098"/>
            <a:ext cx="3611904" cy="1965477"/>
          </a:xfrm>
          <a:solidFill>
            <a:schemeClr val="bg1"/>
          </a:solidFill>
          <a:ln w="19050">
            <a:solidFill>
              <a:schemeClr val="bg2"/>
            </a:solidFill>
            <a:miter lim="800000"/>
          </a:ln>
          <a:effectLst>
            <a:outerShdw blurRad="127000" algn="ctr" rotWithShape="0">
              <a:prstClr val="black">
                <a:alpha val="40000"/>
              </a:prstClr>
            </a:outerShdw>
          </a:effectLst>
        </p:spPr>
        <p:txBody>
          <a:bodyPr lIns="153069" tIns="76534" rIns="153069" bIns="76534" rtlCol="0">
            <a:normAutofit/>
          </a:bodyPr>
          <a:lstStyle>
            <a:lvl1pPr>
              <a:defRPr lang="en-US" dirty="0"/>
            </a:lvl1pPr>
          </a:lstStyle>
          <a:p>
            <a:pPr lvl="0"/>
            <a:r>
              <a:rPr lang="en-US" noProof="0"/>
              <a:t>Click icon to add picture</a:t>
            </a:r>
            <a:endParaRPr lang="en-US" noProof="0" dirty="0"/>
          </a:p>
        </p:txBody>
      </p:sp>
      <p:sp>
        <p:nvSpPr>
          <p:cNvPr id="7" name="Slide Number Placeholder 3">
            <a:extLst>
              <a:ext uri="{FF2B5EF4-FFF2-40B4-BE49-F238E27FC236}">
                <a16:creationId xmlns:a16="http://schemas.microsoft.com/office/drawing/2014/main" id="{294FDA57-079D-B644-937F-C1FC36CE5792}"/>
              </a:ext>
            </a:extLst>
          </p:cNvPr>
          <p:cNvSpPr>
            <a:spLocks noGrp="1"/>
          </p:cNvSpPr>
          <p:nvPr>
            <p:ph type="sldNum" sz="quarter" idx="16"/>
          </p:nvPr>
        </p:nvSpPr>
        <p:spPr>
          <a:xfrm>
            <a:off x="8510587" y="5214938"/>
            <a:ext cx="633413" cy="500063"/>
          </a:xfrm>
          <a:prstGeom prst="rect">
            <a:avLst/>
          </a:prstGeom>
        </p:spPr>
        <p:txBody>
          <a:bodyPr vert="horz" lIns="85719" tIns="42861" rIns="85719" bIns="42861" rtlCol="0" anchor="ctr"/>
          <a:lstStyle>
            <a:lvl1pPr algn="r">
              <a:defRPr sz="548">
                <a:solidFill>
                  <a:srgbClr val="182A54"/>
                </a:solidFill>
                <a:latin typeface="Arial" panose="020B0604020202020204" pitchFamily="34" charset="0"/>
              </a:defRPr>
            </a:lvl1pPr>
          </a:lstStyle>
          <a:p>
            <a:fld id="{DBB3533A-1708-C14B-941D-AFAA65756DD1}" type="slidenum">
              <a:rPr lang="en-US" smtClean="0"/>
              <a:t>‹nr.›</a:t>
            </a:fld>
            <a:endParaRPr lang="en-US"/>
          </a:p>
        </p:txBody>
      </p:sp>
      <p:sp>
        <p:nvSpPr>
          <p:cNvPr id="8" name="Text Placeholder 7">
            <a:extLst>
              <a:ext uri="{FF2B5EF4-FFF2-40B4-BE49-F238E27FC236}">
                <a16:creationId xmlns:a16="http://schemas.microsoft.com/office/drawing/2014/main" id="{B5387248-6991-A64B-9DA9-B9279291EB14}"/>
              </a:ext>
            </a:extLst>
          </p:cNvPr>
          <p:cNvSpPr>
            <a:spLocks noGrp="1"/>
          </p:cNvSpPr>
          <p:nvPr>
            <p:ph type="body" sz="quarter" idx="10"/>
          </p:nvPr>
        </p:nvSpPr>
        <p:spPr>
          <a:xfrm>
            <a:off x="388145" y="40888"/>
            <a:ext cx="7269843" cy="232833"/>
          </a:xfrm>
        </p:spPr>
        <p:txBody>
          <a:bodyPr lIns="0" tIns="0" rIns="0" bIns="0" anchor="ctr"/>
          <a:lstStyle>
            <a:lvl1pPr marL="0" indent="0">
              <a:buFont typeface="Arial" pitchFamily="34" charset="0"/>
              <a:buNone/>
              <a:defRPr lang="en-US" sz="900" b="0" cap="all" baseline="0" dirty="0">
                <a:solidFill>
                  <a:schemeClr val="accent2"/>
                </a:solidFill>
                <a:latin typeface="Arial" panose="020B0604020202020204" pitchFamily="34" charset="0"/>
                <a:ea typeface="+mj-ea"/>
                <a:cs typeface="+mj-cs"/>
              </a:defRPr>
            </a:lvl1pPr>
          </a:lstStyle>
          <a:p>
            <a:pPr lvl="0"/>
            <a:r>
              <a:rPr lang="en-US"/>
              <a:t>Edit Master text styles</a:t>
            </a:r>
          </a:p>
        </p:txBody>
      </p:sp>
    </p:spTree>
    <p:extLst>
      <p:ext uri="{BB962C8B-B14F-4D97-AF65-F5344CB8AC3E}">
        <p14:creationId xmlns:p14="http://schemas.microsoft.com/office/powerpoint/2010/main" val="624960085"/>
      </p:ext>
    </p:extLst>
  </p:cSld>
  <p:clrMapOvr>
    <a:masterClrMapping/>
  </p:clrMapOvr>
  <p:transition spd="med">
    <p:fade/>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2">
    <p:spTree>
      <p:nvGrpSpPr>
        <p:cNvPr id="1" name=""/>
        <p:cNvGrpSpPr/>
        <p:nvPr/>
      </p:nvGrpSpPr>
      <p:grpSpPr>
        <a:xfrm>
          <a:off x="0" y="0"/>
          <a:ext cx="0" cy="0"/>
          <a:chOff x="0" y="0"/>
          <a:chExt cx="0" cy="0"/>
        </a:xfrm>
      </p:grpSpPr>
      <p:sp>
        <p:nvSpPr>
          <p:cNvPr id="3" name="Text Placeholder 7"/>
          <p:cNvSpPr>
            <a:spLocks noGrp="1"/>
          </p:cNvSpPr>
          <p:nvPr>
            <p:ph type="body" sz="quarter" idx="14"/>
          </p:nvPr>
        </p:nvSpPr>
        <p:spPr>
          <a:xfrm>
            <a:off x="266700" y="578527"/>
            <a:ext cx="3998976" cy="4572593"/>
          </a:xfrm>
        </p:spPr>
        <p:txBody>
          <a:bodyPr>
            <a:noAutofit/>
          </a:bodyPr>
          <a:lstStyle>
            <a:lvl1pPr marL="108492" indent="-108492">
              <a:spcBef>
                <a:spcPts val="191"/>
              </a:spcBef>
              <a:spcAft>
                <a:spcPts val="191"/>
              </a:spcAft>
              <a:defRPr lang="en-US" sz="633" kern="1200" baseline="0" dirty="0" smtClean="0">
                <a:solidFill>
                  <a:srgbClr val="182A54"/>
                </a:solidFill>
                <a:latin typeface="Arial" panose="020B0604020202020204" pitchFamily="34" charset="0"/>
                <a:ea typeface="+mn-ea"/>
                <a:cs typeface="Arial" panose="020B0604020202020204" pitchFamily="34" charset="0"/>
              </a:defRPr>
            </a:lvl1pPr>
            <a:lvl2pPr>
              <a:spcBef>
                <a:spcPts val="191"/>
              </a:spcBef>
              <a:spcAft>
                <a:spcPts val="191"/>
              </a:spcAft>
              <a:defRPr sz="570" baseline="0">
                <a:solidFill>
                  <a:srgbClr val="182A54"/>
                </a:solidFill>
                <a:latin typeface="Arial" panose="020B0604020202020204" pitchFamily="34" charset="0"/>
                <a:cs typeface="Arial" panose="020B0604020202020204" pitchFamily="34" charset="0"/>
              </a:defRPr>
            </a:lvl2pPr>
            <a:lvl3pPr marL="361638" indent="-72328">
              <a:spcBef>
                <a:spcPts val="191"/>
              </a:spcBef>
              <a:spcAft>
                <a:spcPts val="191"/>
              </a:spcAft>
              <a:defRPr lang="en-US" sz="506" kern="1200" baseline="0" dirty="0" smtClean="0">
                <a:solidFill>
                  <a:srgbClr val="182A54"/>
                </a:solidFill>
                <a:latin typeface="Arial" panose="020B0604020202020204" pitchFamily="34" charset="0"/>
                <a:ea typeface="+mn-ea"/>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
        <p:nvSpPr>
          <p:cNvPr id="4" name="Picture Placeholder 17"/>
          <p:cNvSpPr>
            <a:spLocks noGrp="1"/>
          </p:cNvSpPr>
          <p:nvPr>
            <p:ph type="pic" sz="quarter" idx="15"/>
          </p:nvPr>
        </p:nvSpPr>
        <p:spPr>
          <a:xfrm>
            <a:off x="4594863" y="593175"/>
            <a:ext cx="4270357" cy="4557945"/>
          </a:xfrm>
          <a:effectLst>
            <a:outerShdw blurRad="50800" dist="50800" dir="2700000" algn="tl" rotWithShape="0">
              <a:prstClr val="black">
                <a:alpha val="40000"/>
              </a:prstClr>
            </a:outerShdw>
          </a:effectLst>
        </p:spPr>
        <p:txBody>
          <a:bodyPr rtlCol="0">
            <a:normAutofit/>
          </a:bodyPr>
          <a:lstStyle>
            <a:lvl1pPr>
              <a:defRPr lang="en-CA" sz="506" dirty="0">
                <a:latin typeface="Arial" panose="020B0604020202020204" pitchFamily="34" charset="0"/>
                <a:cs typeface="Arial" panose="020B0604020202020204" pitchFamily="34" charset="0"/>
              </a:defRPr>
            </a:lvl1pPr>
          </a:lstStyle>
          <a:p>
            <a:pPr lvl="0"/>
            <a:r>
              <a:rPr lang="en-US" noProof="0" dirty="0"/>
              <a:t>Click icon to add picture</a:t>
            </a:r>
            <a:endParaRPr lang="en-CA" noProof="0" dirty="0"/>
          </a:p>
        </p:txBody>
      </p:sp>
      <p:sp>
        <p:nvSpPr>
          <p:cNvPr id="2" name="Title 1"/>
          <p:cNvSpPr>
            <a:spLocks noGrp="1"/>
          </p:cNvSpPr>
          <p:nvPr>
            <p:ph type="title"/>
          </p:nvPr>
        </p:nvSpPr>
        <p:spPr>
          <a:xfrm>
            <a:off x="0" y="0"/>
            <a:ext cx="8229600" cy="388620"/>
          </a:xfrm>
        </p:spPr>
        <p:txBody>
          <a:bodyPr/>
          <a:lstStyle>
            <a:lvl1pPr algn="l">
              <a:defRPr sz="76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6426106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a:xfrm>
            <a:off x="457204" y="1179289"/>
            <a:ext cx="4666344" cy="4013604"/>
          </a:xfrm>
        </p:spPr>
        <p:txBody>
          <a:bodyPr/>
          <a:lstStyle>
            <a:lvl1pPr>
              <a:defRPr sz="1800"/>
            </a:lvl1pPr>
            <a:lvl2pPr>
              <a:defRPr sz="1500"/>
            </a:lvl2pPr>
            <a:lvl3pPr>
              <a:defRPr sz="1350"/>
            </a:lvl3pPr>
            <a:lvl4pPr>
              <a:defRPr sz="120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5"/>
          <p:cNvSpPr>
            <a:spLocks noGrp="1"/>
          </p:cNvSpPr>
          <p:nvPr>
            <p:ph type="pic" sz="quarter" idx="13"/>
          </p:nvPr>
        </p:nvSpPr>
        <p:spPr>
          <a:xfrm>
            <a:off x="5392540" y="1179288"/>
            <a:ext cx="3611904" cy="4013603"/>
          </a:xfrm>
          <a:solidFill>
            <a:schemeClr val="bg1"/>
          </a:solidFill>
          <a:ln w="19050">
            <a:solidFill>
              <a:schemeClr val="bg2"/>
            </a:solidFill>
            <a:miter lim="800000"/>
          </a:ln>
          <a:effectLst>
            <a:outerShdw blurRad="127000" algn="ctr" rotWithShape="0">
              <a:prstClr val="black">
                <a:alpha val="40000"/>
              </a:prstClr>
            </a:outerShdw>
          </a:effectLst>
        </p:spPr>
        <p:txBody>
          <a:bodyPr lIns="153069" tIns="76534" rIns="153069" bIns="76534" rtlCol="0">
            <a:normAutofit/>
          </a:bodyPr>
          <a:lstStyle>
            <a:lvl1pPr>
              <a:defRPr lang="en-US" dirty="0"/>
            </a:lvl1pPr>
          </a:lstStyle>
          <a:p>
            <a:pPr lvl="0"/>
            <a:r>
              <a:rPr lang="en-US" noProof="0"/>
              <a:t>Click icon to add picture</a:t>
            </a:r>
            <a:endParaRPr lang="en-US" noProof="0" dirty="0"/>
          </a:p>
        </p:txBody>
      </p:sp>
      <p:sp>
        <p:nvSpPr>
          <p:cNvPr id="6" name="Slide Number Placeholder 3">
            <a:extLst>
              <a:ext uri="{FF2B5EF4-FFF2-40B4-BE49-F238E27FC236}">
                <a16:creationId xmlns:a16="http://schemas.microsoft.com/office/drawing/2014/main" id="{7EDADFBB-C1DF-E949-93AC-753E894416BC}"/>
              </a:ext>
            </a:extLst>
          </p:cNvPr>
          <p:cNvSpPr>
            <a:spLocks noGrp="1"/>
          </p:cNvSpPr>
          <p:nvPr>
            <p:ph type="sldNum" sz="quarter" idx="14"/>
          </p:nvPr>
        </p:nvSpPr>
        <p:spPr>
          <a:xfrm>
            <a:off x="8510587" y="5214938"/>
            <a:ext cx="633413" cy="500063"/>
          </a:xfrm>
          <a:prstGeom prst="rect">
            <a:avLst/>
          </a:prstGeom>
        </p:spPr>
        <p:txBody>
          <a:bodyPr vert="horz" lIns="85719" tIns="42861" rIns="85719" bIns="42861" rtlCol="0" anchor="ctr"/>
          <a:lstStyle>
            <a:lvl1pPr algn="r">
              <a:defRPr sz="548">
                <a:solidFill>
                  <a:srgbClr val="182A54"/>
                </a:solidFill>
                <a:latin typeface="Arial" panose="020B0604020202020204" pitchFamily="34" charset="0"/>
              </a:defRPr>
            </a:lvl1pPr>
          </a:lstStyle>
          <a:p>
            <a:fld id="{DBB3533A-1708-C14B-941D-AFAA65756DD1}" type="slidenum">
              <a:rPr lang="en-US" smtClean="0"/>
              <a:t>‹nr.›</a:t>
            </a:fld>
            <a:endParaRPr lang="en-US"/>
          </a:p>
        </p:txBody>
      </p:sp>
      <p:sp>
        <p:nvSpPr>
          <p:cNvPr id="7" name="Text Placeholder 7">
            <a:extLst>
              <a:ext uri="{FF2B5EF4-FFF2-40B4-BE49-F238E27FC236}">
                <a16:creationId xmlns:a16="http://schemas.microsoft.com/office/drawing/2014/main" id="{AD3A1541-AF8D-A54B-AEAC-35D8E7282428}"/>
              </a:ext>
            </a:extLst>
          </p:cNvPr>
          <p:cNvSpPr>
            <a:spLocks noGrp="1"/>
          </p:cNvSpPr>
          <p:nvPr>
            <p:ph type="body" sz="quarter" idx="10"/>
          </p:nvPr>
        </p:nvSpPr>
        <p:spPr>
          <a:xfrm>
            <a:off x="388145" y="40888"/>
            <a:ext cx="7269843" cy="232833"/>
          </a:xfrm>
        </p:spPr>
        <p:txBody>
          <a:bodyPr lIns="0" tIns="0" rIns="0" bIns="0" anchor="ctr"/>
          <a:lstStyle>
            <a:lvl1pPr marL="0" indent="0">
              <a:buFont typeface="Arial" pitchFamily="34" charset="0"/>
              <a:buNone/>
              <a:defRPr lang="en-US" sz="900" b="0" cap="all" baseline="0" dirty="0">
                <a:solidFill>
                  <a:schemeClr val="accent2"/>
                </a:solidFill>
                <a:latin typeface="Arial" panose="020B0604020202020204" pitchFamily="34" charset="0"/>
                <a:ea typeface="+mj-ea"/>
                <a:cs typeface="+mj-cs"/>
              </a:defRPr>
            </a:lvl1pPr>
          </a:lstStyle>
          <a:p>
            <a:pPr lvl="0"/>
            <a:r>
              <a:rPr lang="en-US"/>
              <a:t>Edit Master text styles</a:t>
            </a:r>
          </a:p>
        </p:txBody>
      </p:sp>
    </p:spTree>
    <p:extLst>
      <p:ext uri="{BB962C8B-B14F-4D97-AF65-F5344CB8AC3E}">
        <p14:creationId xmlns:p14="http://schemas.microsoft.com/office/powerpoint/2010/main" val="2826095203"/>
      </p:ext>
    </p:extLst>
  </p:cSld>
  <p:clrMapOvr>
    <a:masterClrMapping/>
  </p:clrMapOvr>
  <p:transition spd="med">
    <p:fade/>
  </p:transition>
  <p:hf sldNum="0"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sp>
        <p:nvSpPr>
          <p:cNvPr id="4" name="Content Placeholder 2"/>
          <p:cNvSpPr>
            <a:spLocks noGrp="1"/>
          </p:cNvSpPr>
          <p:nvPr>
            <p:ph idx="1"/>
          </p:nvPr>
        </p:nvSpPr>
        <p:spPr>
          <a:xfrm>
            <a:off x="321480" y="1111251"/>
            <a:ext cx="8441531" cy="4032250"/>
          </a:xfrm>
        </p:spPr>
        <p:txBody>
          <a:bodyPr/>
          <a:lstStyle>
            <a:lvl1pPr>
              <a:buSzPct val="85000"/>
              <a:defRPr sz="1800"/>
            </a:lvl1pPr>
            <a:lvl2pPr>
              <a:defRPr sz="1500"/>
            </a:lvl2pPr>
            <a:lvl3pPr>
              <a:defRPr sz="1350"/>
            </a:lvl3pPr>
            <a:lvl4pPr>
              <a:defRPr sz="120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378619" y="328095"/>
            <a:ext cx="8374856" cy="414514"/>
          </a:xfrm>
          <a:prstGeom prst="rect">
            <a:avLst/>
          </a:prstGeom>
        </p:spPr>
        <p:txBody>
          <a:bodyPr/>
          <a:lstStyle>
            <a:lvl1pPr>
              <a:defRPr sz="2700"/>
            </a:lvl1pPr>
          </a:lstStyle>
          <a:p>
            <a:r>
              <a:rPr lang="en-US"/>
              <a:t>Click to edit Master title style</a:t>
            </a:r>
            <a:endParaRPr lang="en-US" dirty="0"/>
          </a:p>
        </p:txBody>
      </p:sp>
      <p:sp>
        <p:nvSpPr>
          <p:cNvPr id="7" name="Slide Number Placeholder 3">
            <a:extLst>
              <a:ext uri="{FF2B5EF4-FFF2-40B4-BE49-F238E27FC236}">
                <a16:creationId xmlns:a16="http://schemas.microsoft.com/office/drawing/2014/main" id="{0C8DC4F4-4A1D-B247-BCE1-53F493AD5BA5}"/>
              </a:ext>
            </a:extLst>
          </p:cNvPr>
          <p:cNvSpPr>
            <a:spLocks noGrp="1"/>
          </p:cNvSpPr>
          <p:nvPr>
            <p:ph type="sldNum" sz="quarter" idx="13"/>
          </p:nvPr>
        </p:nvSpPr>
        <p:spPr>
          <a:xfrm>
            <a:off x="8763001" y="5405437"/>
            <a:ext cx="279797" cy="275167"/>
          </a:xfrm>
          <a:prstGeom prst="rect">
            <a:avLst/>
          </a:prstGeom>
        </p:spPr>
        <p:txBody>
          <a:bodyPr/>
          <a:lstStyle>
            <a:lvl1pPr>
              <a:defRPr>
                <a:solidFill>
                  <a:srgbClr val="182A54">
                    <a:lumMod val="50000"/>
                  </a:srgbClr>
                </a:solidFill>
                <a:latin typeface="Helvetica" panose="020B0604020202020204" pitchFamily="34" charset="0"/>
              </a:defRPr>
            </a:lvl1pPr>
          </a:lstStyle>
          <a:p>
            <a:fld id="{DBB3533A-1708-C14B-941D-AFAA65756DD1}" type="slidenum">
              <a:rPr lang="en-US" smtClean="0"/>
              <a:t>‹nr.›</a:t>
            </a:fld>
            <a:endParaRPr lang="en-US"/>
          </a:p>
        </p:txBody>
      </p:sp>
      <p:sp>
        <p:nvSpPr>
          <p:cNvPr id="8" name="Footer Placeholder 2">
            <a:extLst>
              <a:ext uri="{FF2B5EF4-FFF2-40B4-BE49-F238E27FC236}">
                <a16:creationId xmlns:a16="http://schemas.microsoft.com/office/drawing/2014/main" id="{9DD70A3A-84EB-BA4C-B6F5-83D3F45E3EB1}"/>
              </a:ext>
            </a:extLst>
          </p:cNvPr>
          <p:cNvSpPr>
            <a:spLocks noGrp="1"/>
          </p:cNvSpPr>
          <p:nvPr>
            <p:ph type="ftr" sz="quarter" idx="14"/>
          </p:nvPr>
        </p:nvSpPr>
        <p:spPr>
          <a:xfrm>
            <a:off x="1679973" y="5402792"/>
            <a:ext cx="5784056" cy="304271"/>
          </a:xfrm>
          <a:prstGeom prst="rect">
            <a:avLst/>
          </a:prstGeom>
        </p:spPr>
        <p:txBody>
          <a:bodyPr/>
          <a:lstStyle>
            <a:lvl1pPr>
              <a:defRPr>
                <a:solidFill>
                  <a:srgbClr val="182A54">
                    <a:tint val="75000"/>
                  </a:srgbClr>
                </a:solidFill>
                <a:latin typeface="Helvetica" panose="020B0604020202020204" pitchFamily="34" charset="0"/>
              </a:defRPr>
            </a:lvl1pPr>
          </a:lstStyle>
          <a:p>
            <a:endParaRPr lang="en-US"/>
          </a:p>
        </p:txBody>
      </p:sp>
      <p:sp>
        <p:nvSpPr>
          <p:cNvPr id="9" name="Text Placeholder 7">
            <a:extLst>
              <a:ext uri="{FF2B5EF4-FFF2-40B4-BE49-F238E27FC236}">
                <a16:creationId xmlns:a16="http://schemas.microsoft.com/office/drawing/2014/main" id="{FF940AF0-E861-1A41-80BC-40B43381A0AB}"/>
              </a:ext>
            </a:extLst>
          </p:cNvPr>
          <p:cNvSpPr>
            <a:spLocks noGrp="1"/>
          </p:cNvSpPr>
          <p:nvPr>
            <p:ph type="body" sz="quarter" idx="10"/>
          </p:nvPr>
        </p:nvSpPr>
        <p:spPr>
          <a:xfrm>
            <a:off x="388145" y="40888"/>
            <a:ext cx="7269843" cy="232833"/>
          </a:xfrm>
        </p:spPr>
        <p:txBody>
          <a:bodyPr lIns="0" tIns="0" rIns="0" bIns="0" anchor="ctr"/>
          <a:lstStyle>
            <a:lvl1pPr marL="0" indent="0">
              <a:buFont typeface="Arial" pitchFamily="34" charset="0"/>
              <a:buNone/>
              <a:defRPr lang="en-US" sz="900" b="0" cap="all" baseline="0" dirty="0">
                <a:solidFill>
                  <a:schemeClr val="accent2"/>
                </a:solidFill>
                <a:latin typeface="Arial" panose="020B0604020202020204" pitchFamily="34" charset="0"/>
                <a:ea typeface="+mj-ea"/>
                <a:cs typeface="+mj-cs"/>
              </a:defRPr>
            </a:lvl1pPr>
          </a:lstStyle>
          <a:p>
            <a:pPr lvl="0"/>
            <a:r>
              <a:rPr lang="en-US"/>
              <a:t>Edit Master text styles</a:t>
            </a:r>
          </a:p>
        </p:txBody>
      </p:sp>
    </p:spTree>
    <p:extLst>
      <p:ext uri="{BB962C8B-B14F-4D97-AF65-F5344CB8AC3E}">
        <p14:creationId xmlns:p14="http://schemas.microsoft.com/office/powerpoint/2010/main" val="1292882207"/>
      </p:ext>
    </p:extLst>
  </p:cSld>
  <p:clrMapOvr>
    <a:masterClrMapping/>
  </p:clrMapOvr>
  <p:hf sldNum="0"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4557"/>
            <a:ext cx="8915400" cy="330729"/>
          </a:xfrm>
          <a:prstGeom prst="rect">
            <a:avLst/>
          </a:prstGeom>
        </p:spPr>
        <p:txBody>
          <a:bodyPr/>
          <a:lstStyle>
            <a:lvl1pPr algn="l">
              <a:defRPr sz="1500">
                <a:solidFill>
                  <a:schemeClr val="bg1"/>
                </a:solidFill>
              </a:defRPr>
            </a:lvl1pPr>
          </a:lstStyle>
          <a:p>
            <a:r>
              <a:rPr lang="en-US"/>
              <a:t>Click to edit Master title style</a:t>
            </a:r>
            <a:endParaRPr lang="en-US" dirty="0"/>
          </a:p>
        </p:txBody>
      </p:sp>
      <p:sp>
        <p:nvSpPr>
          <p:cNvPr id="3" name="Text Placeholder 2"/>
          <p:cNvSpPr>
            <a:spLocks noGrp="1"/>
          </p:cNvSpPr>
          <p:nvPr>
            <p:ph type="body" sz="half" idx="1"/>
          </p:nvPr>
        </p:nvSpPr>
        <p:spPr>
          <a:xfrm>
            <a:off x="685800" y="571500"/>
            <a:ext cx="7772400" cy="2190750"/>
          </a:xfrm>
        </p:spPr>
        <p:txBody>
          <a:bodyPr/>
          <a:lstStyle>
            <a:lvl1pPr>
              <a:defRPr sz="1800"/>
            </a:lvl1pPr>
            <a:lvl2pPr>
              <a:defRPr sz="1500"/>
            </a:lvl2pPr>
            <a:lvl3pPr>
              <a:defRPr sz="1350"/>
            </a:lvl3pPr>
            <a:lvl4pPr>
              <a:defRPr sz="120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5800" y="2889250"/>
            <a:ext cx="7772400" cy="2190750"/>
          </a:xfrm>
        </p:spPr>
        <p:txBody>
          <a:bodyPr/>
          <a:lstStyle>
            <a:lvl1pPr>
              <a:defRPr sz="1800"/>
            </a:lvl1pPr>
            <a:lvl2pPr>
              <a:defRPr sz="1500"/>
            </a:lvl2pPr>
            <a:lvl3pPr>
              <a:defRPr sz="1350"/>
            </a:lvl3pPr>
            <a:lvl4pPr>
              <a:defRPr sz="120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8D02C06-9CE9-BB46-91E4-C1B63C079756}"/>
              </a:ext>
            </a:extLst>
          </p:cNvPr>
          <p:cNvSpPr>
            <a:spLocks noGrp="1"/>
          </p:cNvSpPr>
          <p:nvPr>
            <p:ph type="ftr" sz="quarter" idx="10"/>
          </p:nvPr>
        </p:nvSpPr>
        <p:spPr>
          <a:xfrm>
            <a:off x="3124200" y="5207000"/>
            <a:ext cx="2895600" cy="381000"/>
          </a:xfrm>
          <a:prstGeom prst="rect">
            <a:avLst/>
          </a:prstGeom>
        </p:spPr>
        <p:txBody>
          <a:bodyPr/>
          <a:lstStyle>
            <a:lvl1pPr algn="ctr">
              <a:defRPr>
                <a:latin typeface="Helvetica" panose="020B0604020202020204" pitchFamily="34" charset="0"/>
              </a:defRPr>
            </a:lvl1pPr>
          </a:lstStyle>
          <a:p>
            <a:endParaRPr lang="en-US"/>
          </a:p>
        </p:txBody>
      </p:sp>
    </p:spTree>
    <p:extLst>
      <p:ext uri="{BB962C8B-B14F-4D97-AF65-F5344CB8AC3E}">
        <p14:creationId xmlns:p14="http://schemas.microsoft.com/office/powerpoint/2010/main" val="4181050582"/>
      </p:ext>
    </p:extLst>
  </p:cSld>
  <p:clrMapOvr>
    <a:masterClrMapping/>
  </p:clrMapOvr>
  <p:hf sldNum="0"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Bullet List">
    <p:spTree>
      <p:nvGrpSpPr>
        <p:cNvPr id="1" name=""/>
        <p:cNvGrpSpPr/>
        <p:nvPr/>
      </p:nvGrpSpPr>
      <p:grpSpPr>
        <a:xfrm>
          <a:off x="0" y="0"/>
          <a:ext cx="0" cy="0"/>
          <a:chOff x="0" y="0"/>
          <a:chExt cx="0" cy="0"/>
        </a:xfrm>
      </p:grpSpPr>
      <p:sp>
        <p:nvSpPr>
          <p:cNvPr id="11" name="Content Placeholder 2"/>
          <p:cNvSpPr>
            <a:spLocks noGrp="1"/>
          </p:cNvSpPr>
          <p:nvPr>
            <p:ph sz="half" idx="1"/>
          </p:nvPr>
        </p:nvSpPr>
        <p:spPr>
          <a:xfrm>
            <a:off x="444500" y="633678"/>
            <a:ext cx="8393685" cy="4597135"/>
          </a:xfrm>
          <a:prstGeom prst="rect">
            <a:avLst/>
          </a:prstGeom>
        </p:spPr>
        <p:txBody>
          <a:bodyPr>
            <a:normAutofit/>
          </a:bodyPr>
          <a:lstStyle>
            <a:lvl1pPr marL="257175" indent="-257175">
              <a:buClr>
                <a:srgbClr val="2B56AB"/>
              </a:buClr>
              <a:buFont typeface="Wingdings" panose="05000000000000000000" pitchFamily="2" charset="2"/>
              <a:buChar char=""/>
              <a:defRPr sz="2520" b="1" kern="400" spc="-45" baseline="0">
                <a:solidFill>
                  <a:srgbClr val="002060"/>
                </a:solidFill>
                <a:latin typeface="Arial" panose="020B0604020202020204" pitchFamily="34" charset="0"/>
                <a:cs typeface="Arial" panose="020B0604020202020204" pitchFamily="34" charset="0"/>
              </a:defRPr>
            </a:lvl1pPr>
            <a:lvl2pPr>
              <a:buClr>
                <a:srgbClr val="2B56AB"/>
              </a:buClr>
              <a:defRPr sz="2160" b="1" kern="400" spc="-45" baseline="0">
                <a:solidFill>
                  <a:srgbClr val="002060"/>
                </a:solidFill>
                <a:latin typeface="Arial" panose="020B0604020202020204" pitchFamily="34" charset="0"/>
                <a:cs typeface="Arial" panose="020B0604020202020204" pitchFamily="34" charset="0"/>
              </a:defRPr>
            </a:lvl2pPr>
            <a:lvl3pPr>
              <a:buClr>
                <a:srgbClr val="2B56AB"/>
              </a:buClr>
              <a:defRPr sz="2160" b="1" kern="400" spc="-45" baseline="0">
                <a:solidFill>
                  <a:srgbClr val="002060"/>
                </a:solidFill>
                <a:latin typeface="Arial" panose="020B0604020202020204" pitchFamily="34" charset="0"/>
                <a:cs typeface="Arial" panose="020B0604020202020204" pitchFamily="34" charset="0"/>
              </a:defRPr>
            </a:lvl3pPr>
            <a:lvl4pPr>
              <a:buClr>
                <a:srgbClr val="2B56AB"/>
              </a:buClr>
              <a:defRPr sz="2160" b="1" kern="400" spc="-45" baseline="0">
                <a:solidFill>
                  <a:srgbClr val="002060"/>
                </a:solidFill>
                <a:latin typeface="Arial" panose="020B0604020202020204" pitchFamily="34" charset="0"/>
                <a:cs typeface="Arial" panose="020B0604020202020204" pitchFamily="34" charset="0"/>
              </a:defRPr>
            </a:lvl4pPr>
            <a:lvl5pPr>
              <a:buClr>
                <a:srgbClr val="2B56AB"/>
              </a:buClr>
              <a:defRPr sz="2160" b="1" kern="400" spc="-45" baseline="0">
                <a:solidFill>
                  <a:srgbClr val="002060"/>
                </a:solidFill>
                <a:latin typeface="Arial" panose="020B0604020202020204" pitchFamily="34" charset="0"/>
                <a:cs typeface="Arial" panose="020B0604020202020204" pitchFamily="34" charset="0"/>
              </a:defRPr>
            </a:lvl5pPr>
            <a:lvl6pPr>
              <a:defRPr sz="1620"/>
            </a:lvl6pPr>
            <a:lvl7pPr>
              <a:defRPr sz="1620"/>
            </a:lvl7pPr>
            <a:lvl8pPr>
              <a:defRPr sz="1620"/>
            </a:lvl8pPr>
            <a:lvl9pPr>
              <a:defRPr sz="162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0" hasCustomPrompt="1"/>
          </p:nvPr>
        </p:nvSpPr>
        <p:spPr>
          <a:xfrm>
            <a:off x="276227" y="108507"/>
            <a:ext cx="7553325" cy="374095"/>
          </a:xfrm>
          <a:prstGeom prst="rect">
            <a:avLst/>
          </a:prstGeom>
        </p:spPr>
        <p:txBody>
          <a:bodyPr/>
          <a:lstStyle>
            <a:lvl1pPr marL="0" indent="0">
              <a:buNone/>
              <a:defRPr sz="2250" kern="200" spc="-135" baseline="0">
                <a:solidFill>
                  <a:schemeClr val="bg1"/>
                </a:solidFill>
                <a:latin typeface="Arial Black" panose="020B0A040201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8613969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Text Placeholder 12"/>
          <p:cNvSpPr>
            <a:spLocks noGrp="1"/>
          </p:cNvSpPr>
          <p:nvPr>
            <p:ph type="body" sz="quarter" idx="10" hasCustomPrompt="1"/>
          </p:nvPr>
        </p:nvSpPr>
        <p:spPr>
          <a:xfrm>
            <a:off x="276227" y="108507"/>
            <a:ext cx="7553325" cy="374095"/>
          </a:xfrm>
          <a:prstGeom prst="rect">
            <a:avLst/>
          </a:prstGeom>
        </p:spPr>
        <p:txBody>
          <a:bodyPr/>
          <a:lstStyle>
            <a:lvl1pPr marL="0" indent="0">
              <a:buNone/>
              <a:defRPr sz="2250" kern="200" spc="-135" baseline="0">
                <a:solidFill>
                  <a:schemeClr val="bg1"/>
                </a:solidFill>
                <a:latin typeface="Arial Black" panose="020B0A040201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4092678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1">
    <p:spTree>
      <p:nvGrpSpPr>
        <p:cNvPr id="1" name=""/>
        <p:cNvGrpSpPr/>
        <p:nvPr/>
      </p:nvGrpSpPr>
      <p:grpSpPr>
        <a:xfrm>
          <a:off x="0" y="0"/>
          <a:ext cx="0" cy="0"/>
          <a:chOff x="0" y="0"/>
          <a:chExt cx="0" cy="0"/>
        </a:xfrm>
      </p:grpSpPr>
      <p:sp>
        <p:nvSpPr>
          <p:cNvPr id="3" name="Text Placeholder 7"/>
          <p:cNvSpPr>
            <a:spLocks noGrp="1"/>
          </p:cNvSpPr>
          <p:nvPr>
            <p:ph type="body" sz="quarter" idx="14"/>
          </p:nvPr>
        </p:nvSpPr>
        <p:spPr>
          <a:xfrm>
            <a:off x="4553716" y="577025"/>
            <a:ext cx="4471415" cy="4581716"/>
          </a:xfrm>
        </p:spPr>
        <p:txBody>
          <a:bodyPr>
            <a:noAutofit/>
          </a:bodyPr>
          <a:lstStyle>
            <a:lvl1pPr marL="108492" indent="-108492">
              <a:spcBef>
                <a:spcPts val="191"/>
              </a:spcBef>
              <a:spcAft>
                <a:spcPts val="191"/>
              </a:spcAft>
              <a:defRPr lang="en-US" sz="633" kern="1200" baseline="0" dirty="0" smtClean="0">
                <a:solidFill>
                  <a:srgbClr val="182A54"/>
                </a:solidFill>
                <a:latin typeface="Arial" panose="020B0604020202020204" pitchFamily="34" charset="0"/>
                <a:ea typeface="+mn-ea"/>
                <a:cs typeface="Arial" panose="020B0604020202020204" pitchFamily="34" charset="0"/>
              </a:defRPr>
            </a:lvl1pPr>
            <a:lvl2pPr>
              <a:spcBef>
                <a:spcPts val="191"/>
              </a:spcBef>
              <a:spcAft>
                <a:spcPts val="191"/>
              </a:spcAft>
              <a:defRPr sz="570" baseline="0">
                <a:solidFill>
                  <a:srgbClr val="182A54"/>
                </a:solidFill>
                <a:latin typeface="Arial" panose="020B0604020202020204" pitchFamily="34" charset="0"/>
                <a:cs typeface="Arial" panose="020B0604020202020204" pitchFamily="34" charset="0"/>
              </a:defRPr>
            </a:lvl2pPr>
            <a:lvl3pPr>
              <a:spcBef>
                <a:spcPts val="191"/>
              </a:spcBef>
              <a:spcAft>
                <a:spcPts val="191"/>
              </a:spcAft>
              <a:defRPr sz="570" baseline="0">
                <a:solidFill>
                  <a:srgbClr val="182A54"/>
                </a:solidFill>
                <a:latin typeface="Arial" panose="020B0604020202020204" pitchFamily="34" charset="0"/>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
        <p:nvSpPr>
          <p:cNvPr id="4" name="Picture Placeholder 17"/>
          <p:cNvSpPr>
            <a:spLocks noGrp="1" noChangeAspect="1"/>
          </p:cNvSpPr>
          <p:nvPr>
            <p:ph type="pic" sz="quarter" idx="15"/>
          </p:nvPr>
        </p:nvSpPr>
        <p:spPr>
          <a:xfrm>
            <a:off x="235000" y="577025"/>
            <a:ext cx="4010102" cy="4581716"/>
          </a:xfrm>
          <a:effectLst>
            <a:outerShdw blurRad="50800" dist="50800" dir="2700000" algn="tl" rotWithShape="0">
              <a:prstClr val="black">
                <a:alpha val="40000"/>
              </a:prstClr>
            </a:outerShdw>
          </a:effectLst>
        </p:spPr>
        <p:txBody>
          <a:bodyPr rtlCol="0">
            <a:normAutofit/>
          </a:bodyPr>
          <a:lstStyle>
            <a:lvl1pPr>
              <a:defRPr lang="en-CA" sz="506" dirty="0">
                <a:latin typeface="Arial" panose="020B0604020202020204" pitchFamily="34" charset="0"/>
                <a:cs typeface="Arial" panose="020B0604020202020204" pitchFamily="34" charset="0"/>
              </a:defRPr>
            </a:lvl1pPr>
          </a:lstStyle>
          <a:p>
            <a:pPr lvl="0"/>
            <a:r>
              <a:rPr lang="en-US" noProof="0" dirty="0"/>
              <a:t>Click icon to add picture</a:t>
            </a:r>
            <a:endParaRPr lang="en-CA" noProof="0" dirty="0"/>
          </a:p>
        </p:txBody>
      </p:sp>
      <p:sp>
        <p:nvSpPr>
          <p:cNvPr id="2" name="Title 1"/>
          <p:cNvSpPr>
            <a:spLocks noGrp="1"/>
          </p:cNvSpPr>
          <p:nvPr>
            <p:ph type="title"/>
          </p:nvPr>
        </p:nvSpPr>
        <p:spPr>
          <a:xfrm>
            <a:off x="0" y="0"/>
            <a:ext cx="8229600" cy="395975"/>
          </a:xfrm>
        </p:spPr>
        <p:txBody>
          <a:bodyPr/>
          <a:lstStyle>
            <a:lvl1pPr algn="l">
              <a:defRPr sz="76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144864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3" name="Picture 12"/>
          <p:cNvPicPr>
            <a:picLocks noChangeAspect="1"/>
          </p:cNvPicPr>
          <p:nvPr userDrawn="1"/>
        </p:nvPicPr>
        <p:blipFill>
          <a:blip r:embed="rId2">
            <a:extLst>
              <a:ext uri="{28A0092B-C50C-407E-A947-70E740481C1C}">
                <a14:useLocalDpi xmlns:a14="http://schemas.microsoft.com/office/drawing/2010/main" val="0"/>
              </a:ext>
            </a:extLst>
          </a:blip>
          <a:srcRect l="28796" t="32530" r="30251" b="49709"/>
          <a:stretch>
            <a:fillRect/>
          </a:stretch>
        </p:blipFill>
        <p:spPr bwMode="auto">
          <a:xfrm>
            <a:off x="0" y="1776679"/>
            <a:ext cx="9144000"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6350" y="915458"/>
            <a:ext cx="9144000" cy="3720042"/>
          </a:xfrm>
          <a:prstGeom prst="rect">
            <a:avLst/>
          </a:prstGeom>
          <a:solidFill>
            <a:srgbClr val="558ED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89311" eaLnBrk="1" fontAlgn="auto" hangingPunct="1">
              <a:spcBef>
                <a:spcPts val="0"/>
              </a:spcBef>
              <a:spcAft>
                <a:spcPts val="0"/>
              </a:spcAft>
              <a:defRPr/>
            </a:pPr>
            <a:endParaRPr lang="en-CA" sz="570" b="0" kern="0" dirty="0">
              <a:solidFill>
                <a:sysClr val="windowText" lastClr="000000"/>
              </a:solidFill>
            </a:endParaRPr>
          </a:p>
        </p:txBody>
      </p:sp>
      <p:sp>
        <p:nvSpPr>
          <p:cNvPr id="5" name="Rectangle 4"/>
          <p:cNvSpPr/>
          <p:nvPr userDrawn="1"/>
        </p:nvSpPr>
        <p:spPr>
          <a:xfrm>
            <a:off x="0" y="31750"/>
            <a:ext cx="9144000" cy="570441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89311" eaLnBrk="1" fontAlgn="auto" hangingPunct="1">
              <a:spcBef>
                <a:spcPts val="0"/>
              </a:spcBef>
              <a:spcAft>
                <a:spcPts val="0"/>
              </a:spcAft>
              <a:defRPr/>
            </a:pPr>
            <a:endParaRPr lang="en-CA" sz="570" b="0" kern="0" dirty="0">
              <a:solidFill>
                <a:sysClr val="windowText" lastClr="000000"/>
              </a:solidFill>
            </a:endParaRPr>
          </a:p>
        </p:txBody>
      </p:sp>
      <p:sp>
        <p:nvSpPr>
          <p:cNvPr id="6" name="Rectangle 5"/>
          <p:cNvSpPr/>
          <p:nvPr userDrawn="1"/>
        </p:nvSpPr>
        <p:spPr>
          <a:xfrm>
            <a:off x="0" y="1023937"/>
            <a:ext cx="9144000" cy="3720042"/>
          </a:xfrm>
          <a:prstGeom prst="rect">
            <a:avLst/>
          </a:prstGeom>
          <a:solidFill>
            <a:srgbClr val="558ED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89311" eaLnBrk="1" fontAlgn="auto" hangingPunct="1">
              <a:spcBef>
                <a:spcPts val="0"/>
              </a:spcBef>
              <a:spcAft>
                <a:spcPts val="0"/>
              </a:spcAft>
              <a:defRPr/>
            </a:pPr>
            <a:endParaRPr lang="en-CA" sz="570" b="0" kern="0" dirty="0">
              <a:solidFill>
                <a:sysClr val="windowText" lastClr="000000"/>
              </a:solidFill>
            </a:endParaRPr>
          </a:p>
        </p:txBody>
      </p:sp>
      <p:sp>
        <p:nvSpPr>
          <p:cNvPr id="7" name="Rectangle 6"/>
          <p:cNvSpPr/>
          <p:nvPr userDrawn="1"/>
        </p:nvSpPr>
        <p:spPr>
          <a:xfrm>
            <a:off x="0" y="3563939"/>
            <a:ext cx="9144000" cy="2172229"/>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89311" eaLnBrk="1" fontAlgn="auto" hangingPunct="1">
              <a:spcBef>
                <a:spcPts val="0"/>
              </a:spcBef>
              <a:spcAft>
                <a:spcPts val="0"/>
              </a:spcAft>
              <a:defRPr/>
            </a:pPr>
            <a:endParaRPr lang="en-CA" sz="570" b="0" kern="0" dirty="0">
              <a:solidFill>
                <a:sysClr val="windowText" lastClr="000000"/>
              </a:solidFill>
            </a:endParaRPr>
          </a:p>
        </p:txBody>
      </p:sp>
      <p:sp>
        <p:nvSpPr>
          <p:cNvPr id="8" name="Rectangle 7"/>
          <p:cNvSpPr/>
          <p:nvPr userDrawn="1"/>
        </p:nvSpPr>
        <p:spPr>
          <a:xfrm>
            <a:off x="0" y="-1323"/>
            <a:ext cx="9144000" cy="2160323"/>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89311" eaLnBrk="1" fontAlgn="auto" hangingPunct="1">
              <a:spcBef>
                <a:spcPts val="0"/>
              </a:spcBef>
              <a:spcAft>
                <a:spcPts val="0"/>
              </a:spcAft>
              <a:defRPr/>
            </a:pPr>
            <a:endParaRPr lang="en-CA" sz="570" b="0" kern="0" dirty="0">
              <a:solidFill>
                <a:sysClr val="windowText" lastClr="000000"/>
              </a:solidFill>
            </a:endParaRPr>
          </a:p>
        </p:txBody>
      </p:sp>
      <p:pic>
        <p:nvPicPr>
          <p:cNvPr id="9" name="Picture 26"/>
          <p:cNvPicPr>
            <a:picLocks noChangeAspect="1"/>
          </p:cNvPicPr>
          <p:nvPr userDrawn="1"/>
        </p:nvPicPr>
        <p:blipFill>
          <a:blip r:embed="rId3" cstate="print">
            <a:extLst>
              <a:ext uri="{28A0092B-C50C-407E-A947-70E740481C1C}">
                <a14:useLocalDpi xmlns:a14="http://schemas.microsoft.com/office/drawing/2010/main" val="0"/>
              </a:ext>
            </a:extLst>
          </a:blip>
          <a:srcRect t="25713"/>
          <a:stretch>
            <a:fillRect/>
          </a:stretch>
        </p:blipFill>
        <p:spPr bwMode="auto">
          <a:xfrm>
            <a:off x="8169275" y="55564"/>
            <a:ext cx="6842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userDrawn="1"/>
        </p:nvCxnSpPr>
        <p:spPr>
          <a:xfrm>
            <a:off x="0" y="2159000"/>
            <a:ext cx="914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3556000"/>
            <a:ext cx="914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3073401" y="5479522"/>
            <a:ext cx="925253" cy="136191"/>
          </a:xfrm>
          <a:prstGeom prst="rect">
            <a:avLst/>
          </a:prstGeom>
          <a:noFill/>
        </p:spPr>
        <p:txBody>
          <a:bodyPr wrap="none">
            <a:spAutoFit/>
          </a:bodyPr>
          <a:lstStyle/>
          <a:p>
            <a:pPr defTabSz="289311" eaLnBrk="1" fontAlgn="auto" hangingPunct="1">
              <a:spcBef>
                <a:spcPts val="0"/>
              </a:spcBef>
              <a:spcAft>
                <a:spcPts val="0"/>
              </a:spcAft>
              <a:defRPr/>
            </a:pPr>
            <a:r>
              <a:rPr lang="en-CA" sz="285" b="0" kern="0" dirty="0">
                <a:latin typeface="Arial Narrow" panose="020B0606020202030204" pitchFamily="34" charset="0"/>
              </a:rPr>
              <a:t>Confidential and/or proprietary product of ©CAE Inc. 2016</a:t>
            </a:r>
          </a:p>
        </p:txBody>
      </p:sp>
      <p:sp>
        <p:nvSpPr>
          <p:cNvPr id="13" name="Text Placeholder 25"/>
          <p:cNvSpPr txBox="1">
            <a:spLocks/>
          </p:cNvSpPr>
          <p:nvPr userDrawn="1"/>
        </p:nvSpPr>
        <p:spPr>
          <a:xfrm>
            <a:off x="246064" y="0"/>
            <a:ext cx="7831137" cy="455083"/>
          </a:xfrm>
          <a:prstGeom prst="rect">
            <a:avLst/>
          </a:prstGeom>
        </p:spPr>
        <p:txBody>
          <a:bodyPr lIns="11391" anchor="ctr"/>
          <a:lstStyle>
            <a:lvl1pPr marL="0" indent="0" algn="l" defTabSz="914400" rtl="0" eaLnBrk="1" latinLnBrk="0" hangingPunct="1">
              <a:spcBef>
                <a:spcPct val="20000"/>
              </a:spcBef>
              <a:buFont typeface="Arial" panose="020B0604020202020204" pitchFamily="34" charset="0"/>
              <a:buNone/>
              <a:defRPr sz="1400" kern="1200" baseline="0">
                <a:solidFill>
                  <a:schemeClr val="bg1"/>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289311" fontAlgn="auto">
              <a:spcAft>
                <a:spcPts val="0"/>
              </a:spcAft>
              <a:defRPr/>
            </a:pPr>
            <a:r>
              <a:rPr lang="en-US" sz="380" b="0" dirty="0"/>
              <a:t>Course Title &gt; Lesson Title</a:t>
            </a:r>
            <a:endParaRPr lang="en-CA" sz="380" b="0" dirty="0"/>
          </a:p>
        </p:txBody>
      </p:sp>
      <p:sp>
        <p:nvSpPr>
          <p:cNvPr id="14" name="TextBox 13"/>
          <p:cNvSpPr txBox="1"/>
          <p:nvPr userDrawn="1"/>
        </p:nvSpPr>
        <p:spPr>
          <a:xfrm>
            <a:off x="247651" y="5480844"/>
            <a:ext cx="99386" cy="136191"/>
          </a:xfrm>
          <a:prstGeom prst="rect">
            <a:avLst/>
          </a:prstGeom>
          <a:noFill/>
        </p:spPr>
        <p:txBody>
          <a:bodyPr wrap="none" lIns="0" rIns="0">
            <a:spAutoFit/>
          </a:bodyPr>
          <a:lstStyle/>
          <a:p>
            <a:pPr defTabSz="289311" eaLnBrk="1" fontAlgn="auto" hangingPunct="1">
              <a:spcBef>
                <a:spcPts val="0"/>
              </a:spcBef>
              <a:spcAft>
                <a:spcPts val="0"/>
              </a:spcAft>
              <a:defRPr/>
            </a:pPr>
            <a:r>
              <a:rPr lang="en-US" sz="285" b="0" kern="0" dirty="0">
                <a:solidFill>
                  <a:srgbClr val="FFFFFF"/>
                </a:solidFill>
                <a:latin typeface="Arial Narrow" panose="020B0606020202030204" pitchFamily="34" charset="0"/>
                <a:cs typeface="Arial" panose="020B0604020202020204" pitchFamily="34" charset="0"/>
              </a:rPr>
              <a:t>Rev 1.0</a:t>
            </a:r>
            <a:endParaRPr lang="en-CA" sz="285" b="0" kern="0" dirty="0">
              <a:solidFill>
                <a:srgbClr val="FFFFFF"/>
              </a:solidFill>
              <a:latin typeface="Arial Narrow" panose="020B0606020202030204" pitchFamily="34" charset="0"/>
              <a:cs typeface="Arial" panose="020B0604020202020204" pitchFamily="34" charset="0"/>
            </a:endParaRPr>
          </a:p>
        </p:txBody>
      </p:sp>
      <p:sp>
        <p:nvSpPr>
          <p:cNvPr id="16" name="Slide Number Placeholder 4"/>
          <p:cNvSpPr txBox="1">
            <a:spLocks/>
          </p:cNvSpPr>
          <p:nvPr userDrawn="1"/>
        </p:nvSpPr>
        <p:spPr>
          <a:xfrm>
            <a:off x="8535988" y="5483491"/>
            <a:ext cx="444500" cy="160073"/>
          </a:xfrm>
          <a:prstGeom prst="rect">
            <a:avLst/>
          </a:prstGeom>
        </p:spPr>
        <p:txBody>
          <a:bodyPr lIns="28932" tIns="14467" rIns="28932" bIns="14467"/>
          <a:lstStyle>
            <a:defPPr>
              <a:defRPr lang="en-US"/>
            </a:defPPr>
            <a:lvl1pPr marL="0" algn="r" defTabSz="914400" rtl="0" eaLnBrk="1" latinLnBrk="0" hangingPunct="1">
              <a:defRPr sz="900" kern="1200">
                <a:solidFill>
                  <a:schemeClr val="bg1">
                    <a:lumMod val="95000"/>
                  </a:schemeClr>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89311" fontAlgn="auto">
              <a:spcBef>
                <a:spcPts val="0"/>
              </a:spcBef>
              <a:spcAft>
                <a:spcPts val="0"/>
              </a:spcAft>
              <a:defRPr/>
            </a:pPr>
            <a:r>
              <a:rPr lang="en-CA" sz="285" b="0" dirty="0">
                <a:solidFill>
                  <a:srgbClr val="FFFFFF"/>
                </a:solidFill>
              </a:rPr>
              <a:t>of xx</a:t>
            </a:r>
          </a:p>
        </p:txBody>
      </p:sp>
      <p:sp>
        <p:nvSpPr>
          <p:cNvPr id="17" name="Slide Number Placeholder 4"/>
          <p:cNvSpPr txBox="1">
            <a:spLocks/>
          </p:cNvSpPr>
          <p:nvPr userDrawn="1"/>
        </p:nvSpPr>
        <p:spPr>
          <a:xfrm>
            <a:off x="8358188" y="5483490"/>
            <a:ext cx="381000" cy="152135"/>
          </a:xfrm>
          <a:prstGeom prst="rect">
            <a:avLst/>
          </a:prstGeom>
        </p:spPr>
        <p:txBody>
          <a:bodyPr/>
          <a:lstStyle>
            <a:defPPr>
              <a:defRPr lang="en-US"/>
            </a:defPPr>
            <a:lvl1pPr marL="0" algn="l" defTabSz="914400" rtl="0" eaLnBrk="1" latinLnBrk="0" hangingPunct="1">
              <a:defRPr sz="900" kern="1200">
                <a:solidFill>
                  <a:schemeClr val="bg1">
                    <a:lumMod val="95000"/>
                  </a:schemeClr>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289311" fontAlgn="auto">
              <a:spcBef>
                <a:spcPts val="0"/>
              </a:spcBef>
              <a:spcAft>
                <a:spcPts val="0"/>
              </a:spcAft>
              <a:defRPr/>
            </a:pPr>
            <a:fld id="{B4B20F37-1F2B-4FB6-A45A-CBC64AAD514C}" type="slidenum">
              <a:rPr lang="en-CA" sz="285" b="0" smtClean="0">
                <a:solidFill>
                  <a:srgbClr val="FFFFFF"/>
                </a:solidFill>
              </a:rPr>
              <a:pPr algn="r" defTabSz="289311" fontAlgn="auto">
                <a:spcBef>
                  <a:spcPts val="0"/>
                </a:spcBef>
                <a:spcAft>
                  <a:spcPts val="0"/>
                </a:spcAft>
                <a:defRPr/>
              </a:pPr>
              <a:t>‹nr.›</a:t>
            </a:fld>
            <a:endParaRPr lang="en-CA" sz="285" b="0" dirty="0">
              <a:solidFill>
                <a:srgbClr val="FFFFFF"/>
              </a:solidFill>
            </a:endParaRPr>
          </a:p>
        </p:txBody>
      </p:sp>
      <p:sp>
        <p:nvSpPr>
          <p:cNvPr id="15" name="Title 14"/>
          <p:cNvSpPr>
            <a:spLocks noGrp="1"/>
          </p:cNvSpPr>
          <p:nvPr>
            <p:ph type="title"/>
          </p:nvPr>
        </p:nvSpPr>
        <p:spPr>
          <a:xfrm>
            <a:off x="610556" y="2381248"/>
            <a:ext cx="8137911" cy="952500"/>
          </a:xfrm>
        </p:spPr>
        <p:txBody>
          <a:bodyPr/>
          <a:lstStyle>
            <a:lvl1pPr algn="r">
              <a:defRPr sz="1013">
                <a:solidFill>
                  <a:srgbClr val="182A54"/>
                </a:solidFill>
                <a:latin typeface="Arial Black" panose="020B0A04020102020204" pitchFamily="34" charset="0"/>
              </a:defRPr>
            </a:lvl1pPr>
          </a:lstStyle>
          <a:p>
            <a:r>
              <a:rPr lang="en-US"/>
              <a:t>Click to edit Master title style</a:t>
            </a:r>
            <a:endParaRPr lang="en-CA" dirty="0"/>
          </a:p>
        </p:txBody>
      </p:sp>
    </p:spTree>
    <p:extLst>
      <p:ext uri="{BB962C8B-B14F-4D97-AF65-F5344CB8AC3E}">
        <p14:creationId xmlns:p14="http://schemas.microsoft.com/office/powerpoint/2010/main" val="699676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3">
    <p:spTree>
      <p:nvGrpSpPr>
        <p:cNvPr id="1" name=""/>
        <p:cNvGrpSpPr/>
        <p:nvPr/>
      </p:nvGrpSpPr>
      <p:grpSpPr>
        <a:xfrm>
          <a:off x="0" y="0"/>
          <a:ext cx="0" cy="0"/>
          <a:chOff x="0" y="0"/>
          <a:chExt cx="0" cy="0"/>
        </a:xfrm>
      </p:grpSpPr>
      <p:sp>
        <p:nvSpPr>
          <p:cNvPr id="3" name="Text Placeholder 7"/>
          <p:cNvSpPr>
            <a:spLocks noGrp="1"/>
          </p:cNvSpPr>
          <p:nvPr>
            <p:ph type="body" sz="quarter" idx="14"/>
          </p:nvPr>
        </p:nvSpPr>
        <p:spPr>
          <a:xfrm>
            <a:off x="464358" y="1356662"/>
            <a:ext cx="3828750" cy="3771601"/>
          </a:xfrm>
        </p:spPr>
        <p:txBody>
          <a:bodyPr>
            <a:noAutofit/>
          </a:bodyPr>
          <a:lstStyle>
            <a:lvl1pPr marL="108492" indent="-108492">
              <a:spcBef>
                <a:spcPts val="191"/>
              </a:spcBef>
              <a:spcAft>
                <a:spcPts val="191"/>
              </a:spcAft>
              <a:defRPr lang="en-US" sz="633" kern="1200" baseline="0" dirty="0" smtClean="0">
                <a:solidFill>
                  <a:srgbClr val="182A54"/>
                </a:solidFill>
                <a:latin typeface="Arial" panose="020B0604020202020204" pitchFamily="34" charset="0"/>
                <a:ea typeface="+mn-ea"/>
                <a:cs typeface="Arial" panose="020B0604020202020204" pitchFamily="34" charset="0"/>
              </a:defRPr>
            </a:lvl1pPr>
            <a:lvl2pPr>
              <a:spcBef>
                <a:spcPts val="191"/>
              </a:spcBef>
              <a:spcAft>
                <a:spcPts val="191"/>
              </a:spcAft>
              <a:defRPr sz="570" baseline="0">
                <a:solidFill>
                  <a:srgbClr val="182A54"/>
                </a:solidFill>
                <a:latin typeface="Arial" panose="020B0604020202020204" pitchFamily="34" charset="0"/>
                <a:cs typeface="Arial" panose="020B0604020202020204" pitchFamily="34" charset="0"/>
              </a:defRPr>
            </a:lvl2pPr>
            <a:lvl3pPr marL="361638" indent="-72328">
              <a:spcBef>
                <a:spcPts val="191"/>
              </a:spcBef>
              <a:spcAft>
                <a:spcPts val="191"/>
              </a:spcAft>
              <a:defRPr lang="en-US" sz="506" kern="1200" baseline="0" dirty="0" smtClean="0">
                <a:solidFill>
                  <a:srgbClr val="182A54"/>
                </a:solidFill>
                <a:latin typeface="Arial" panose="020B0604020202020204" pitchFamily="34" charset="0"/>
                <a:ea typeface="+mn-ea"/>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
        <p:nvSpPr>
          <p:cNvPr id="4" name="Picture Placeholder 17"/>
          <p:cNvSpPr>
            <a:spLocks noGrp="1" noChangeAspect="1"/>
          </p:cNvSpPr>
          <p:nvPr>
            <p:ph type="pic" sz="quarter" idx="15"/>
          </p:nvPr>
        </p:nvSpPr>
        <p:spPr>
          <a:xfrm>
            <a:off x="4546854" y="1354780"/>
            <a:ext cx="4260406" cy="3301039"/>
          </a:xfrm>
          <a:effectLst>
            <a:outerShdw blurRad="50800" dist="50800" dir="2700000" algn="tl" rotWithShape="0">
              <a:prstClr val="black">
                <a:alpha val="40000"/>
              </a:prstClr>
            </a:outerShdw>
          </a:effectLst>
        </p:spPr>
        <p:txBody>
          <a:bodyPr rtlCol="0">
            <a:normAutofit/>
          </a:bodyPr>
          <a:lstStyle>
            <a:lvl1pPr>
              <a:defRPr lang="en-CA" sz="506" dirty="0">
                <a:latin typeface="Arial" panose="020B0604020202020204" pitchFamily="34" charset="0"/>
                <a:cs typeface="Arial" panose="020B0604020202020204" pitchFamily="34" charset="0"/>
              </a:defRPr>
            </a:lvl1pPr>
          </a:lstStyle>
          <a:p>
            <a:pPr lvl="0"/>
            <a:r>
              <a:rPr lang="en-US" noProof="0" dirty="0"/>
              <a:t>Click icon to add picture</a:t>
            </a:r>
            <a:endParaRPr lang="en-CA" noProof="0" dirty="0"/>
          </a:p>
        </p:txBody>
      </p:sp>
      <p:sp>
        <p:nvSpPr>
          <p:cNvPr id="5" name="Text Placeholder 2"/>
          <p:cNvSpPr>
            <a:spLocks noGrp="1"/>
          </p:cNvSpPr>
          <p:nvPr>
            <p:ph type="body" sz="quarter" idx="19"/>
          </p:nvPr>
        </p:nvSpPr>
        <p:spPr>
          <a:xfrm>
            <a:off x="258575" y="495970"/>
            <a:ext cx="7971027" cy="317500"/>
          </a:xfrm>
        </p:spPr>
        <p:txBody>
          <a:bodyPr>
            <a:noAutofit/>
          </a:bodyPr>
          <a:lstStyle>
            <a:lvl1pPr marL="0" indent="0">
              <a:buNone/>
              <a:defRPr sz="570" b="0">
                <a:solidFill>
                  <a:srgbClr val="182A54"/>
                </a:solidFill>
                <a:latin typeface="Arial" panose="020B0604020202020204" pitchFamily="34" charset="0"/>
                <a:cs typeface="Arial" panose="020B0604020202020204" pitchFamily="34" charset="0"/>
              </a:defRPr>
            </a:lvl1pPr>
          </a:lstStyle>
          <a:p>
            <a:pPr lvl="0"/>
            <a:r>
              <a:rPr lang="en-US"/>
              <a:t>Edit Master text styles</a:t>
            </a:r>
          </a:p>
        </p:txBody>
      </p:sp>
      <p:sp>
        <p:nvSpPr>
          <p:cNvPr id="2" name="Title 1"/>
          <p:cNvSpPr>
            <a:spLocks noGrp="1"/>
          </p:cNvSpPr>
          <p:nvPr>
            <p:ph type="title"/>
          </p:nvPr>
        </p:nvSpPr>
        <p:spPr>
          <a:xfrm>
            <a:off x="0" y="0"/>
            <a:ext cx="8229600" cy="388620"/>
          </a:xfrm>
        </p:spPr>
        <p:txBody>
          <a:bodyPr/>
          <a:lstStyle>
            <a:lvl1pPr algn="l">
              <a:defRPr sz="76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799866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5">
    <p:spTree>
      <p:nvGrpSpPr>
        <p:cNvPr id="1" name=""/>
        <p:cNvGrpSpPr/>
        <p:nvPr/>
      </p:nvGrpSpPr>
      <p:grpSpPr>
        <a:xfrm>
          <a:off x="0" y="0"/>
          <a:ext cx="0" cy="0"/>
          <a:chOff x="0" y="0"/>
          <a:chExt cx="0" cy="0"/>
        </a:xfrm>
      </p:grpSpPr>
      <p:pic>
        <p:nvPicPr>
          <p:cNvPr id="8" name="Picture 4" descr="C:\Users\mahantesh\Desktop\Work\Working\PSD\New\text box.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5275" y="1006740"/>
            <a:ext cx="8572500" cy="48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L:\_MCC\Media_Source_Files\Media\A320_MCC_PilotFBubbles_00.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75539" y="592668"/>
            <a:ext cx="1201737" cy="101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L:\_MCC\Media_Source_Files\Media\A320_MCC_PilotMBubbles_00.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82589" y="603251"/>
            <a:ext cx="1201737" cy="101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ular Callout 7"/>
          <p:cNvSpPr/>
          <p:nvPr userDrawn="1"/>
        </p:nvSpPr>
        <p:spPr>
          <a:xfrm>
            <a:off x="5064125" y="649554"/>
            <a:ext cx="1981200" cy="690563"/>
          </a:xfrm>
          <a:prstGeom prst="wedgeRoundRectCallout">
            <a:avLst>
              <a:gd name="adj1" fmla="val 89185"/>
              <a:gd name="adj2" fmla="val 23718"/>
              <a:gd name="adj3" fmla="val 16667"/>
            </a:avLst>
          </a:prstGeom>
          <a:solidFill>
            <a:schemeClr val="bg1"/>
          </a:solidFill>
          <a:ln w="3175">
            <a:noFill/>
          </a:ln>
          <a:effectLst>
            <a:outerShdw blurRad="50800" dist="25400" dir="3600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89311" eaLnBrk="1" fontAlgn="auto" hangingPunct="1">
              <a:spcBef>
                <a:spcPts val="0"/>
              </a:spcBef>
              <a:spcAft>
                <a:spcPts val="0"/>
              </a:spcAft>
              <a:defRPr/>
            </a:pPr>
            <a:endParaRPr lang="en-CA" sz="570" b="0" kern="0" dirty="0">
              <a:solidFill>
                <a:sysClr val="windowText" lastClr="000000"/>
              </a:solidFill>
            </a:endParaRPr>
          </a:p>
        </p:txBody>
      </p:sp>
      <p:sp>
        <p:nvSpPr>
          <p:cNvPr id="14" name="Rounded Rectangular Callout 6"/>
          <p:cNvSpPr/>
          <p:nvPr userDrawn="1"/>
        </p:nvSpPr>
        <p:spPr>
          <a:xfrm>
            <a:off x="2005013" y="649554"/>
            <a:ext cx="1981200" cy="690563"/>
          </a:xfrm>
          <a:prstGeom prst="wedgeRoundRectCallout">
            <a:avLst>
              <a:gd name="adj1" fmla="val -90600"/>
              <a:gd name="adj2" fmla="val 18934"/>
              <a:gd name="adj3" fmla="val 16667"/>
            </a:avLst>
          </a:prstGeom>
          <a:solidFill>
            <a:schemeClr val="bg1"/>
          </a:solidFill>
          <a:ln w="3175">
            <a:noFill/>
          </a:ln>
          <a:effectLst>
            <a:outerShdw blurRad="50800" dist="25400" dir="3600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89311" eaLnBrk="1" fontAlgn="auto" hangingPunct="1">
              <a:spcBef>
                <a:spcPts val="0"/>
              </a:spcBef>
              <a:spcAft>
                <a:spcPts val="0"/>
              </a:spcAft>
              <a:defRPr/>
            </a:pPr>
            <a:endParaRPr lang="en-CA" sz="570" b="0" kern="0" dirty="0">
              <a:solidFill>
                <a:sysClr val="windowText" lastClr="000000"/>
              </a:solidFill>
            </a:endParaRPr>
          </a:p>
        </p:txBody>
      </p:sp>
      <p:sp>
        <p:nvSpPr>
          <p:cNvPr id="3" name="Text Placeholder 7"/>
          <p:cNvSpPr>
            <a:spLocks noGrp="1"/>
          </p:cNvSpPr>
          <p:nvPr>
            <p:ph type="body" sz="quarter" idx="14"/>
          </p:nvPr>
        </p:nvSpPr>
        <p:spPr>
          <a:xfrm>
            <a:off x="617176" y="1641171"/>
            <a:ext cx="3924000" cy="842612"/>
          </a:xfrm>
        </p:spPr>
        <p:txBody>
          <a:bodyPr>
            <a:noAutofit/>
          </a:bodyPr>
          <a:lstStyle>
            <a:lvl1pPr marL="108492" indent="-108492">
              <a:spcBef>
                <a:spcPts val="191"/>
              </a:spcBef>
              <a:spcAft>
                <a:spcPts val="191"/>
              </a:spcAft>
              <a:defRPr lang="en-US" sz="506" kern="1200" baseline="0" dirty="0" smtClean="0">
                <a:solidFill>
                  <a:srgbClr val="182A54"/>
                </a:solidFill>
                <a:latin typeface="Arial" panose="020B0604020202020204" pitchFamily="34" charset="0"/>
                <a:ea typeface="+mn-ea"/>
                <a:cs typeface="Arial" panose="020B0604020202020204" pitchFamily="34" charset="0"/>
              </a:defRPr>
            </a:lvl1pPr>
            <a:lvl2pPr>
              <a:spcBef>
                <a:spcPts val="191"/>
              </a:spcBef>
              <a:spcAft>
                <a:spcPts val="191"/>
              </a:spcAft>
              <a:defRPr sz="506" baseline="0">
                <a:solidFill>
                  <a:srgbClr val="182A54"/>
                </a:solidFill>
                <a:latin typeface="Arial" panose="020B0604020202020204" pitchFamily="34" charset="0"/>
                <a:cs typeface="Arial" panose="020B0604020202020204" pitchFamily="34" charset="0"/>
              </a:defRPr>
            </a:lvl2pPr>
            <a:lvl3pPr marL="361638" indent="-72328">
              <a:spcBef>
                <a:spcPts val="191"/>
              </a:spcBef>
              <a:spcAft>
                <a:spcPts val="191"/>
              </a:spcAft>
              <a:defRPr lang="en-US" sz="506" kern="1200" baseline="0" dirty="0" smtClean="0">
                <a:solidFill>
                  <a:srgbClr val="182A54"/>
                </a:solidFill>
                <a:latin typeface="Arial" panose="020B0604020202020204" pitchFamily="34" charset="0"/>
                <a:ea typeface="+mn-ea"/>
                <a:cs typeface="Arial" panose="020B0604020202020204" pitchFamily="34" charset="0"/>
              </a:defRPr>
            </a:lvl3pPr>
          </a:lstStyle>
          <a:p>
            <a:pPr lvl="0"/>
            <a:r>
              <a:rPr lang="en-US"/>
              <a:t>Edit Master text styles</a:t>
            </a:r>
          </a:p>
          <a:p>
            <a:pPr lvl="1"/>
            <a:r>
              <a:rPr lang="en-US"/>
              <a:t>Second level</a:t>
            </a:r>
          </a:p>
        </p:txBody>
      </p:sp>
      <p:sp>
        <p:nvSpPr>
          <p:cNvPr id="4" name="Picture Placeholder 17"/>
          <p:cNvSpPr>
            <a:spLocks noGrp="1" noChangeAspect="1"/>
          </p:cNvSpPr>
          <p:nvPr>
            <p:ph type="pic" sz="quarter" idx="15"/>
          </p:nvPr>
        </p:nvSpPr>
        <p:spPr>
          <a:xfrm>
            <a:off x="631881" y="2572704"/>
            <a:ext cx="7846367" cy="1740344"/>
          </a:xfrm>
          <a:effectLst>
            <a:outerShdw blurRad="50800" dist="50800" dir="2700000" algn="tl" rotWithShape="0">
              <a:prstClr val="black">
                <a:alpha val="40000"/>
              </a:prstClr>
            </a:outerShdw>
          </a:effectLst>
        </p:spPr>
        <p:txBody>
          <a:bodyPr rtlCol="0">
            <a:normAutofit/>
          </a:bodyPr>
          <a:lstStyle>
            <a:lvl1pPr>
              <a:defRPr lang="en-CA" sz="506" dirty="0">
                <a:latin typeface="Arial" panose="020B0604020202020204" pitchFamily="34" charset="0"/>
                <a:cs typeface="Arial" panose="020B0604020202020204" pitchFamily="34" charset="0"/>
              </a:defRPr>
            </a:lvl1pPr>
          </a:lstStyle>
          <a:p>
            <a:pPr lvl="0"/>
            <a:r>
              <a:rPr lang="en-US" noProof="0" dirty="0"/>
              <a:t>Click icon to add picture</a:t>
            </a:r>
            <a:endParaRPr lang="en-CA" noProof="0" dirty="0"/>
          </a:p>
        </p:txBody>
      </p:sp>
      <p:sp>
        <p:nvSpPr>
          <p:cNvPr id="5" name="Text Placeholder 7"/>
          <p:cNvSpPr>
            <a:spLocks noGrp="1"/>
          </p:cNvSpPr>
          <p:nvPr>
            <p:ph type="body" sz="quarter" idx="20"/>
          </p:nvPr>
        </p:nvSpPr>
        <p:spPr>
          <a:xfrm>
            <a:off x="4561367" y="1641171"/>
            <a:ext cx="3924000" cy="842612"/>
          </a:xfrm>
        </p:spPr>
        <p:txBody>
          <a:bodyPr>
            <a:noAutofit/>
          </a:bodyPr>
          <a:lstStyle>
            <a:lvl1pPr marL="108492" indent="-108492">
              <a:spcBef>
                <a:spcPts val="191"/>
              </a:spcBef>
              <a:spcAft>
                <a:spcPts val="191"/>
              </a:spcAft>
              <a:defRPr lang="en-US" sz="506" kern="1200" baseline="0" dirty="0" smtClean="0">
                <a:solidFill>
                  <a:srgbClr val="182A54"/>
                </a:solidFill>
                <a:latin typeface="Arial" panose="020B0604020202020204" pitchFamily="34" charset="0"/>
                <a:ea typeface="+mn-ea"/>
                <a:cs typeface="Arial" panose="020B0604020202020204" pitchFamily="34" charset="0"/>
              </a:defRPr>
            </a:lvl1pPr>
            <a:lvl2pPr>
              <a:spcBef>
                <a:spcPts val="191"/>
              </a:spcBef>
              <a:spcAft>
                <a:spcPts val="191"/>
              </a:spcAft>
              <a:defRPr sz="506" baseline="0">
                <a:solidFill>
                  <a:srgbClr val="182A54"/>
                </a:solidFill>
                <a:latin typeface="Arial" panose="020B0604020202020204" pitchFamily="34" charset="0"/>
                <a:cs typeface="Arial" panose="020B0604020202020204" pitchFamily="34" charset="0"/>
              </a:defRPr>
            </a:lvl2pPr>
            <a:lvl3pPr marL="361638" indent="-72328">
              <a:spcBef>
                <a:spcPts val="191"/>
              </a:spcBef>
              <a:spcAft>
                <a:spcPts val="191"/>
              </a:spcAft>
              <a:defRPr lang="en-US" sz="506" kern="1200" baseline="0" dirty="0" smtClean="0">
                <a:solidFill>
                  <a:srgbClr val="182A54"/>
                </a:solidFill>
                <a:latin typeface="Arial" panose="020B0604020202020204" pitchFamily="34" charset="0"/>
                <a:ea typeface="+mn-ea"/>
                <a:cs typeface="Arial" panose="020B0604020202020204" pitchFamily="34" charset="0"/>
              </a:defRPr>
            </a:lvl3pPr>
          </a:lstStyle>
          <a:p>
            <a:pPr lvl="0"/>
            <a:r>
              <a:rPr lang="en-US"/>
              <a:t>Edit Master text styles</a:t>
            </a:r>
          </a:p>
          <a:p>
            <a:pPr lvl="1"/>
            <a:r>
              <a:rPr lang="en-US"/>
              <a:t>Second level</a:t>
            </a:r>
          </a:p>
        </p:txBody>
      </p:sp>
      <p:sp>
        <p:nvSpPr>
          <p:cNvPr id="10" name="Content Placeholder 5"/>
          <p:cNvSpPr>
            <a:spLocks noGrp="1"/>
          </p:cNvSpPr>
          <p:nvPr>
            <p:ph sz="quarter" idx="22"/>
          </p:nvPr>
        </p:nvSpPr>
        <p:spPr>
          <a:xfrm>
            <a:off x="5077622" y="654949"/>
            <a:ext cx="1981200" cy="684668"/>
          </a:xfrm>
        </p:spPr>
        <p:txBody>
          <a:bodyPr anchor="ctr">
            <a:noAutofit/>
          </a:bodyPr>
          <a:lstStyle>
            <a:lvl1pPr marL="0" indent="0" algn="ctr">
              <a:buNone/>
              <a:defRPr sz="443" baseline="0">
                <a:solidFill>
                  <a:srgbClr val="182A54"/>
                </a:solidFill>
                <a:latin typeface="Arial" panose="020B0604020202020204" pitchFamily="34" charset="0"/>
                <a:cs typeface="Arial" panose="020B0604020202020204" pitchFamily="34" charset="0"/>
              </a:defRPr>
            </a:lvl1pPr>
            <a:lvl2pPr>
              <a:defRPr sz="443">
                <a:latin typeface="Arial" panose="020B0604020202020204" pitchFamily="34" charset="0"/>
                <a:cs typeface="Arial" panose="020B0604020202020204" pitchFamily="34" charset="0"/>
              </a:defRPr>
            </a:lvl2pPr>
            <a:lvl3pPr>
              <a:defRPr sz="443">
                <a:latin typeface="Arial" panose="020B0604020202020204" pitchFamily="34" charset="0"/>
                <a:cs typeface="Arial" panose="020B0604020202020204" pitchFamily="34" charset="0"/>
              </a:defRPr>
            </a:lvl3pPr>
            <a:lvl4pPr>
              <a:defRPr sz="443">
                <a:latin typeface="Arial" panose="020B0604020202020204" pitchFamily="34" charset="0"/>
                <a:cs typeface="Arial" panose="020B0604020202020204" pitchFamily="34" charset="0"/>
              </a:defRPr>
            </a:lvl4pPr>
            <a:lvl5pPr>
              <a:defRPr sz="443">
                <a:latin typeface="Arial" panose="020B0604020202020204" pitchFamily="34" charset="0"/>
                <a:cs typeface="Arial" panose="020B0604020202020204" pitchFamily="34" charset="0"/>
              </a:defRPr>
            </a:lvl5pPr>
          </a:lstStyle>
          <a:p>
            <a:pPr lvl="0"/>
            <a:r>
              <a:rPr lang="en-US"/>
              <a:t>Edit Master text styles</a:t>
            </a:r>
          </a:p>
        </p:txBody>
      </p:sp>
      <p:sp>
        <p:nvSpPr>
          <p:cNvPr id="9" name="Content Placeholder 5"/>
          <p:cNvSpPr>
            <a:spLocks noGrp="1"/>
          </p:cNvSpPr>
          <p:nvPr>
            <p:ph sz="quarter" idx="21"/>
          </p:nvPr>
        </p:nvSpPr>
        <p:spPr>
          <a:xfrm>
            <a:off x="2005013" y="654949"/>
            <a:ext cx="1981200" cy="684668"/>
          </a:xfrm>
        </p:spPr>
        <p:txBody>
          <a:bodyPr anchor="ctr">
            <a:noAutofit/>
          </a:bodyPr>
          <a:lstStyle>
            <a:lvl1pPr marL="0" indent="0" algn="ctr">
              <a:buNone/>
              <a:defRPr sz="443" baseline="0">
                <a:solidFill>
                  <a:srgbClr val="182A54"/>
                </a:solidFill>
                <a:latin typeface="Arial" panose="020B0604020202020204" pitchFamily="34" charset="0"/>
                <a:cs typeface="Arial" panose="020B0604020202020204" pitchFamily="34" charset="0"/>
              </a:defRPr>
            </a:lvl1pPr>
            <a:lvl2pPr>
              <a:defRPr sz="443">
                <a:latin typeface="Arial" panose="020B0604020202020204" pitchFamily="34" charset="0"/>
                <a:cs typeface="Arial" panose="020B0604020202020204" pitchFamily="34" charset="0"/>
              </a:defRPr>
            </a:lvl2pPr>
            <a:lvl3pPr>
              <a:defRPr sz="443">
                <a:latin typeface="Arial" panose="020B0604020202020204" pitchFamily="34" charset="0"/>
                <a:cs typeface="Arial" panose="020B0604020202020204" pitchFamily="34" charset="0"/>
              </a:defRPr>
            </a:lvl3pPr>
            <a:lvl4pPr>
              <a:defRPr sz="443">
                <a:latin typeface="Arial" panose="020B0604020202020204" pitchFamily="34" charset="0"/>
                <a:cs typeface="Arial" panose="020B0604020202020204" pitchFamily="34" charset="0"/>
              </a:defRPr>
            </a:lvl4pPr>
            <a:lvl5pPr>
              <a:defRPr sz="443">
                <a:latin typeface="Arial" panose="020B0604020202020204" pitchFamily="34" charset="0"/>
                <a:cs typeface="Arial" panose="020B0604020202020204" pitchFamily="34" charset="0"/>
              </a:defRPr>
            </a:lvl5pPr>
          </a:lstStyle>
          <a:p>
            <a:pPr lvl="0"/>
            <a:r>
              <a:rPr lang="en-US"/>
              <a:t>Edit Master text styles</a:t>
            </a:r>
          </a:p>
        </p:txBody>
      </p:sp>
      <p:sp>
        <p:nvSpPr>
          <p:cNvPr id="2" name="Title 1"/>
          <p:cNvSpPr>
            <a:spLocks noGrp="1"/>
          </p:cNvSpPr>
          <p:nvPr>
            <p:ph type="title"/>
          </p:nvPr>
        </p:nvSpPr>
        <p:spPr>
          <a:xfrm>
            <a:off x="0" y="3609"/>
            <a:ext cx="8229600" cy="415496"/>
          </a:xfrm>
        </p:spPr>
        <p:txBody>
          <a:bodyPr/>
          <a:lstStyle>
            <a:lvl1pPr algn="l">
              <a:defRPr sz="76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435130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6">
    <p:spTree>
      <p:nvGrpSpPr>
        <p:cNvPr id="1" name=""/>
        <p:cNvGrpSpPr/>
        <p:nvPr/>
      </p:nvGrpSpPr>
      <p:grpSpPr>
        <a:xfrm>
          <a:off x="0" y="0"/>
          <a:ext cx="0" cy="0"/>
          <a:chOff x="0" y="0"/>
          <a:chExt cx="0" cy="0"/>
        </a:xfrm>
      </p:grpSpPr>
      <p:pic>
        <p:nvPicPr>
          <p:cNvPr id="7" name="Picture 4" descr="C:\Users\mahantesh\Desktop\Work\Working\PSD\New\text box.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5275" y="990865"/>
            <a:ext cx="8572500" cy="48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L:\_MCC\Media_Source_Files\Media\A320_MCC_PilotFBubbles_00.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75539" y="576793"/>
            <a:ext cx="1201737" cy="101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L:\_MCC\Media_Source_Files\Media\A320_MCC_PilotMBubbles_00.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82589" y="588699"/>
            <a:ext cx="1201737" cy="101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ular Callout 8"/>
          <p:cNvSpPr/>
          <p:nvPr userDrawn="1"/>
        </p:nvSpPr>
        <p:spPr>
          <a:xfrm>
            <a:off x="5064125" y="635000"/>
            <a:ext cx="1981200" cy="689240"/>
          </a:xfrm>
          <a:prstGeom prst="wedgeRoundRectCallout">
            <a:avLst>
              <a:gd name="adj1" fmla="val 89185"/>
              <a:gd name="adj2" fmla="val 23718"/>
              <a:gd name="adj3" fmla="val 16667"/>
            </a:avLst>
          </a:prstGeom>
          <a:solidFill>
            <a:schemeClr val="bg1"/>
          </a:solidFill>
          <a:ln w="3175">
            <a:noFill/>
          </a:ln>
          <a:effectLst>
            <a:outerShdw blurRad="50800" dist="25400" dir="3600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89311" eaLnBrk="1" fontAlgn="auto" hangingPunct="1">
              <a:spcBef>
                <a:spcPts val="0"/>
              </a:spcBef>
              <a:spcAft>
                <a:spcPts val="0"/>
              </a:spcAft>
              <a:defRPr/>
            </a:pPr>
            <a:endParaRPr lang="en-CA" sz="570" b="0" kern="0" dirty="0">
              <a:solidFill>
                <a:sysClr val="windowText" lastClr="000000"/>
              </a:solidFill>
            </a:endParaRPr>
          </a:p>
        </p:txBody>
      </p:sp>
      <p:sp>
        <p:nvSpPr>
          <p:cNvPr id="13" name="Rounded Rectangular Callout 10"/>
          <p:cNvSpPr/>
          <p:nvPr userDrawn="1"/>
        </p:nvSpPr>
        <p:spPr>
          <a:xfrm>
            <a:off x="2005013" y="635000"/>
            <a:ext cx="1981200" cy="689240"/>
          </a:xfrm>
          <a:prstGeom prst="wedgeRoundRectCallout">
            <a:avLst>
              <a:gd name="adj1" fmla="val -90600"/>
              <a:gd name="adj2" fmla="val 18934"/>
              <a:gd name="adj3" fmla="val 16667"/>
            </a:avLst>
          </a:prstGeom>
          <a:solidFill>
            <a:schemeClr val="bg1"/>
          </a:solidFill>
          <a:ln w="3175">
            <a:noFill/>
          </a:ln>
          <a:effectLst>
            <a:outerShdw blurRad="50800" dist="25400" dir="3600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89311" eaLnBrk="1" fontAlgn="auto" hangingPunct="1">
              <a:spcBef>
                <a:spcPts val="0"/>
              </a:spcBef>
              <a:spcAft>
                <a:spcPts val="0"/>
              </a:spcAft>
              <a:defRPr/>
            </a:pPr>
            <a:endParaRPr lang="en-CA" sz="570" b="0" kern="0" dirty="0">
              <a:solidFill>
                <a:sysClr val="windowText" lastClr="000000"/>
              </a:solidFill>
            </a:endParaRPr>
          </a:p>
        </p:txBody>
      </p:sp>
      <p:sp>
        <p:nvSpPr>
          <p:cNvPr id="3" name="Picture Placeholder 17"/>
          <p:cNvSpPr>
            <a:spLocks noGrp="1"/>
          </p:cNvSpPr>
          <p:nvPr>
            <p:ph type="pic" sz="quarter" idx="15"/>
          </p:nvPr>
        </p:nvSpPr>
        <p:spPr>
          <a:xfrm>
            <a:off x="618526" y="3000254"/>
            <a:ext cx="7891200" cy="1200000"/>
          </a:xfrm>
          <a:effectLst>
            <a:outerShdw blurRad="50800" dist="50800" dir="2700000" algn="tl" rotWithShape="0">
              <a:prstClr val="black">
                <a:alpha val="40000"/>
              </a:prstClr>
            </a:outerShdw>
          </a:effectLst>
        </p:spPr>
        <p:txBody>
          <a:bodyPr rtlCol="0">
            <a:normAutofit/>
          </a:bodyPr>
          <a:lstStyle>
            <a:lvl1pPr>
              <a:defRPr lang="en-CA" sz="506" dirty="0">
                <a:latin typeface="Arial" panose="020B0604020202020204" pitchFamily="34" charset="0"/>
                <a:cs typeface="Arial" panose="020B0604020202020204" pitchFamily="34" charset="0"/>
              </a:defRPr>
            </a:lvl1pPr>
          </a:lstStyle>
          <a:p>
            <a:pPr lvl="0"/>
            <a:r>
              <a:rPr lang="en-US" noProof="0" dirty="0"/>
              <a:t>Click icon to add picture</a:t>
            </a:r>
            <a:endParaRPr lang="en-CA" noProof="0" dirty="0"/>
          </a:p>
        </p:txBody>
      </p:sp>
      <p:sp>
        <p:nvSpPr>
          <p:cNvPr id="4" name="Picture Placeholder 17"/>
          <p:cNvSpPr>
            <a:spLocks noGrp="1"/>
          </p:cNvSpPr>
          <p:nvPr>
            <p:ph type="pic" sz="quarter" idx="23"/>
          </p:nvPr>
        </p:nvSpPr>
        <p:spPr>
          <a:xfrm>
            <a:off x="618527" y="1644648"/>
            <a:ext cx="7892376" cy="1200000"/>
          </a:xfrm>
          <a:effectLst>
            <a:outerShdw blurRad="50800" dist="50800" dir="2700000" algn="tl" rotWithShape="0">
              <a:prstClr val="black">
                <a:alpha val="40000"/>
              </a:prstClr>
            </a:outerShdw>
          </a:effectLst>
        </p:spPr>
        <p:txBody>
          <a:bodyPr rtlCol="0">
            <a:normAutofit/>
          </a:bodyPr>
          <a:lstStyle>
            <a:lvl1pPr>
              <a:defRPr lang="en-CA" sz="506" dirty="0">
                <a:latin typeface="Arial" panose="020B0604020202020204" pitchFamily="34" charset="0"/>
                <a:cs typeface="Arial" panose="020B0604020202020204" pitchFamily="34" charset="0"/>
              </a:defRPr>
            </a:lvl1pPr>
          </a:lstStyle>
          <a:p>
            <a:pPr lvl="0"/>
            <a:r>
              <a:rPr lang="en-US" noProof="0" dirty="0"/>
              <a:t>Click icon to add picture</a:t>
            </a:r>
            <a:endParaRPr lang="en-CA" noProof="0" dirty="0"/>
          </a:p>
        </p:txBody>
      </p:sp>
      <p:sp>
        <p:nvSpPr>
          <p:cNvPr id="10" name="Content Placeholder 5"/>
          <p:cNvSpPr>
            <a:spLocks noGrp="1"/>
          </p:cNvSpPr>
          <p:nvPr>
            <p:ph sz="quarter" idx="22"/>
          </p:nvPr>
        </p:nvSpPr>
        <p:spPr>
          <a:xfrm>
            <a:off x="5077622" y="639709"/>
            <a:ext cx="1981200" cy="684668"/>
          </a:xfrm>
        </p:spPr>
        <p:txBody>
          <a:bodyPr anchor="ctr">
            <a:noAutofit/>
          </a:bodyPr>
          <a:lstStyle>
            <a:lvl1pPr marL="0" indent="0" algn="ctr">
              <a:buNone/>
              <a:defRPr sz="443" baseline="0">
                <a:solidFill>
                  <a:srgbClr val="182A54"/>
                </a:solidFill>
                <a:latin typeface="Arial" panose="020B0604020202020204" pitchFamily="34" charset="0"/>
                <a:cs typeface="Arial" panose="020B0604020202020204" pitchFamily="34" charset="0"/>
              </a:defRPr>
            </a:lvl1pPr>
            <a:lvl2pPr>
              <a:defRPr sz="443">
                <a:latin typeface="Arial" panose="020B0604020202020204" pitchFamily="34" charset="0"/>
                <a:cs typeface="Arial" panose="020B0604020202020204" pitchFamily="34" charset="0"/>
              </a:defRPr>
            </a:lvl2pPr>
            <a:lvl3pPr>
              <a:defRPr sz="443">
                <a:latin typeface="Arial" panose="020B0604020202020204" pitchFamily="34" charset="0"/>
                <a:cs typeface="Arial" panose="020B0604020202020204" pitchFamily="34" charset="0"/>
              </a:defRPr>
            </a:lvl3pPr>
            <a:lvl4pPr>
              <a:defRPr sz="443">
                <a:latin typeface="Arial" panose="020B0604020202020204" pitchFamily="34" charset="0"/>
                <a:cs typeface="Arial" panose="020B0604020202020204" pitchFamily="34" charset="0"/>
              </a:defRPr>
            </a:lvl4pPr>
            <a:lvl5pPr>
              <a:defRPr sz="443">
                <a:latin typeface="Arial" panose="020B0604020202020204" pitchFamily="34" charset="0"/>
                <a:cs typeface="Arial" panose="020B0604020202020204" pitchFamily="34" charset="0"/>
              </a:defRPr>
            </a:lvl5pPr>
          </a:lstStyle>
          <a:p>
            <a:pPr lvl="0"/>
            <a:r>
              <a:rPr lang="en-US"/>
              <a:t>Edit Master text styles</a:t>
            </a:r>
          </a:p>
        </p:txBody>
      </p:sp>
      <p:sp>
        <p:nvSpPr>
          <p:cNvPr id="12" name="Content Placeholder 5"/>
          <p:cNvSpPr>
            <a:spLocks noGrp="1"/>
          </p:cNvSpPr>
          <p:nvPr>
            <p:ph sz="quarter" idx="21"/>
          </p:nvPr>
        </p:nvSpPr>
        <p:spPr>
          <a:xfrm>
            <a:off x="2005013" y="639709"/>
            <a:ext cx="1981200" cy="684668"/>
          </a:xfrm>
        </p:spPr>
        <p:txBody>
          <a:bodyPr anchor="ctr">
            <a:noAutofit/>
          </a:bodyPr>
          <a:lstStyle>
            <a:lvl1pPr marL="0" indent="0" algn="ctr">
              <a:buNone/>
              <a:defRPr sz="443" baseline="0">
                <a:solidFill>
                  <a:srgbClr val="182A54"/>
                </a:solidFill>
                <a:latin typeface="Arial" panose="020B0604020202020204" pitchFamily="34" charset="0"/>
                <a:cs typeface="Arial" panose="020B0604020202020204" pitchFamily="34" charset="0"/>
              </a:defRPr>
            </a:lvl1pPr>
            <a:lvl2pPr>
              <a:defRPr sz="443">
                <a:latin typeface="Arial" panose="020B0604020202020204" pitchFamily="34" charset="0"/>
                <a:cs typeface="Arial" panose="020B0604020202020204" pitchFamily="34" charset="0"/>
              </a:defRPr>
            </a:lvl2pPr>
            <a:lvl3pPr>
              <a:defRPr sz="443">
                <a:latin typeface="Arial" panose="020B0604020202020204" pitchFamily="34" charset="0"/>
                <a:cs typeface="Arial" panose="020B0604020202020204" pitchFamily="34" charset="0"/>
              </a:defRPr>
            </a:lvl3pPr>
            <a:lvl4pPr>
              <a:defRPr sz="443">
                <a:latin typeface="Arial" panose="020B0604020202020204" pitchFamily="34" charset="0"/>
                <a:cs typeface="Arial" panose="020B0604020202020204" pitchFamily="34" charset="0"/>
              </a:defRPr>
            </a:lvl4pPr>
            <a:lvl5pPr>
              <a:defRPr sz="443">
                <a:latin typeface="Arial" panose="020B0604020202020204" pitchFamily="34" charset="0"/>
                <a:cs typeface="Arial" panose="020B0604020202020204" pitchFamily="34" charset="0"/>
              </a:defRPr>
            </a:lvl5pPr>
          </a:lstStyle>
          <a:p>
            <a:pPr lvl="0"/>
            <a:r>
              <a:rPr lang="en-US"/>
              <a:t>Edit Master text styles</a:t>
            </a:r>
          </a:p>
        </p:txBody>
      </p:sp>
      <p:sp>
        <p:nvSpPr>
          <p:cNvPr id="2" name="Title 1"/>
          <p:cNvSpPr>
            <a:spLocks noGrp="1"/>
          </p:cNvSpPr>
          <p:nvPr>
            <p:ph type="title"/>
          </p:nvPr>
        </p:nvSpPr>
        <p:spPr>
          <a:xfrm>
            <a:off x="0" y="0"/>
            <a:ext cx="8229600" cy="396240"/>
          </a:xfrm>
        </p:spPr>
        <p:txBody>
          <a:bodyPr/>
          <a:lstStyle>
            <a:lvl1pPr algn="l">
              <a:defRPr sz="76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333795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of Lesson/Course">
    <p:spTree>
      <p:nvGrpSpPr>
        <p:cNvPr id="1" name=""/>
        <p:cNvGrpSpPr/>
        <p:nvPr/>
      </p:nvGrpSpPr>
      <p:grpSpPr>
        <a:xfrm>
          <a:off x="0" y="0"/>
          <a:ext cx="0" cy="0"/>
          <a:chOff x="0" y="0"/>
          <a:chExt cx="0" cy="0"/>
        </a:xfrm>
      </p:grpSpPr>
      <p:pic>
        <p:nvPicPr>
          <p:cNvPr id="4" name="Picture 12"/>
          <p:cNvPicPr>
            <a:picLocks noChangeAspect="1"/>
          </p:cNvPicPr>
          <p:nvPr userDrawn="1"/>
        </p:nvPicPr>
        <p:blipFill>
          <a:blip r:embed="rId2" cstate="print">
            <a:extLst>
              <a:ext uri="{28A0092B-C50C-407E-A947-70E740481C1C}">
                <a14:useLocalDpi xmlns:a14="http://schemas.microsoft.com/office/drawing/2010/main" val="0"/>
              </a:ext>
            </a:extLst>
          </a:blip>
          <a:srcRect t="25713"/>
          <a:stretch>
            <a:fillRect/>
          </a:stretch>
        </p:blipFill>
        <p:spPr bwMode="auto">
          <a:xfrm>
            <a:off x="8169275" y="55564"/>
            <a:ext cx="6842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67689" y="101866"/>
            <a:ext cx="684212" cy="27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userDrawn="1"/>
        </p:nvSpPr>
        <p:spPr>
          <a:xfrm>
            <a:off x="3073401" y="5479522"/>
            <a:ext cx="925253" cy="136191"/>
          </a:xfrm>
          <a:prstGeom prst="rect">
            <a:avLst/>
          </a:prstGeom>
          <a:noFill/>
        </p:spPr>
        <p:txBody>
          <a:bodyPr wrap="none">
            <a:spAutoFit/>
          </a:bodyPr>
          <a:lstStyle/>
          <a:p>
            <a:pPr defTabSz="289311" eaLnBrk="1" fontAlgn="auto" hangingPunct="1">
              <a:spcBef>
                <a:spcPts val="0"/>
              </a:spcBef>
              <a:spcAft>
                <a:spcPts val="0"/>
              </a:spcAft>
              <a:defRPr/>
            </a:pPr>
            <a:r>
              <a:rPr lang="en-CA" sz="285" b="0" kern="0" dirty="0">
                <a:solidFill>
                  <a:srgbClr val="182A54"/>
                </a:solidFill>
                <a:latin typeface="Arial Narrow" panose="020B0606020202030204" pitchFamily="34" charset="0"/>
              </a:rPr>
              <a:t>Confidential and/or proprietary product of ©CAE Inc. 2016</a:t>
            </a:r>
          </a:p>
        </p:txBody>
      </p:sp>
      <p:sp>
        <p:nvSpPr>
          <p:cNvPr id="7" name="TextBox 6"/>
          <p:cNvSpPr txBox="1"/>
          <p:nvPr userDrawn="1"/>
        </p:nvSpPr>
        <p:spPr>
          <a:xfrm>
            <a:off x="3073401" y="5479522"/>
            <a:ext cx="925253" cy="136191"/>
          </a:xfrm>
          <a:prstGeom prst="rect">
            <a:avLst/>
          </a:prstGeom>
          <a:noFill/>
        </p:spPr>
        <p:txBody>
          <a:bodyPr wrap="none">
            <a:spAutoFit/>
          </a:bodyPr>
          <a:lstStyle/>
          <a:p>
            <a:pPr defTabSz="289311" eaLnBrk="1" fontAlgn="auto" hangingPunct="1">
              <a:spcBef>
                <a:spcPts val="0"/>
              </a:spcBef>
              <a:spcAft>
                <a:spcPts val="0"/>
              </a:spcAft>
              <a:defRPr/>
            </a:pPr>
            <a:r>
              <a:rPr lang="en-CA" sz="285" b="0" dirty="0">
                <a:solidFill>
                  <a:srgbClr val="182A54"/>
                </a:solidFill>
                <a:latin typeface="Arial Narrow" panose="020B0606020202030204" pitchFamily="34" charset="0"/>
              </a:rPr>
              <a:t>Confidential and/or proprietary product of ©CAE Inc. 2016</a:t>
            </a:r>
          </a:p>
        </p:txBody>
      </p:sp>
      <p:sp>
        <p:nvSpPr>
          <p:cNvPr id="8" name="TextBox 7"/>
          <p:cNvSpPr txBox="1"/>
          <p:nvPr userDrawn="1"/>
        </p:nvSpPr>
        <p:spPr>
          <a:xfrm>
            <a:off x="247651" y="5480844"/>
            <a:ext cx="99386" cy="136191"/>
          </a:xfrm>
          <a:prstGeom prst="rect">
            <a:avLst/>
          </a:prstGeom>
          <a:noFill/>
        </p:spPr>
        <p:txBody>
          <a:bodyPr wrap="none" lIns="0" rIns="0">
            <a:spAutoFit/>
          </a:bodyPr>
          <a:lstStyle/>
          <a:p>
            <a:pPr defTabSz="289311" eaLnBrk="1" fontAlgn="auto" hangingPunct="1">
              <a:spcBef>
                <a:spcPts val="0"/>
              </a:spcBef>
              <a:spcAft>
                <a:spcPts val="0"/>
              </a:spcAft>
              <a:defRPr/>
            </a:pPr>
            <a:r>
              <a:rPr lang="en-US" sz="285" b="0" kern="0" dirty="0">
                <a:solidFill>
                  <a:srgbClr val="182A54"/>
                </a:solidFill>
                <a:latin typeface="Arial Narrow" panose="020B0606020202030204" pitchFamily="34" charset="0"/>
                <a:cs typeface="Arial" panose="020B0604020202020204" pitchFamily="34" charset="0"/>
              </a:rPr>
              <a:t>Rev 1.0</a:t>
            </a:r>
            <a:endParaRPr lang="en-CA" sz="285" b="0" kern="0" dirty="0">
              <a:solidFill>
                <a:srgbClr val="182A54"/>
              </a:solidFill>
              <a:latin typeface="Arial Narrow" panose="020B0606020202030204" pitchFamily="34" charset="0"/>
              <a:cs typeface="Arial" panose="020B0604020202020204" pitchFamily="34" charset="0"/>
            </a:endParaRPr>
          </a:p>
        </p:txBody>
      </p:sp>
      <p:sp>
        <p:nvSpPr>
          <p:cNvPr id="9" name="Text Placeholder 25"/>
          <p:cNvSpPr txBox="1">
            <a:spLocks/>
          </p:cNvSpPr>
          <p:nvPr userDrawn="1"/>
        </p:nvSpPr>
        <p:spPr>
          <a:xfrm>
            <a:off x="246064" y="0"/>
            <a:ext cx="7831137" cy="455083"/>
          </a:xfrm>
          <a:prstGeom prst="rect">
            <a:avLst/>
          </a:prstGeom>
        </p:spPr>
        <p:txBody>
          <a:bodyPr lIns="11391" anchor="ctr"/>
          <a:lstStyle>
            <a:lvl1pPr marL="0" indent="0" algn="l" defTabSz="914400" rtl="0" eaLnBrk="1" latinLnBrk="0" hangingPunct="1">
              <a:spcBef>
                <a:spcPct val="20000"/>
              </a:spcBef>
              <a:buFont typeface="Arial" panose="020B0604020202020204" pitchFamily="34" charset="0"/>
              <a:buNone/>
              <a:defRPr sz="1400" kern="1200" baseline="0">
                <a:solidFill>
                  <a:schemeClr val="bg1"/>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289311" fontAlgn="auto">
              <a:spcAft>
                <a:spcPts val="0"/>
              </a:spcAft>
              <a:defRPr/>
            </a:pPr>
            <a:r>
              <a:rPr lang="en-US" sz="380" b="0" dirty="0">
                <a:solidFill>
                  <a:srgbClr val="182A54"/>
                </a:solidFill>
              </a:rPr>
              <a:t>Course Title &gt; Lesson Title</a:t>
            </a:r>
            <a:endParaRPr lang="en-CA" sz="380" b="0" dirty="0">
              <a:solidFill>
                <a:srgbClr val="182A54"/>
              </a:solidFill>
            </a:endParaRPr>
          </a:p>
        </p:txBody>
      </p:sp>
      <p:sp>
        <p:nvSpPr>
          <p:cNvPr id="10" name="Slide Number Placeholder 4"/>
          <p:cNvSpPr txBox="1">
            <a:spLocks/>
          </p:cNvSpPr>
          <p:nvPr userDrawn="1"/>
        </p:nvSpPr>
        <p:spPr>
          <a:xfrm>
            <a:off x="8535988" y="5483491"/>
            <a:ext cx="444500" cy="160073"/>
          </a:xfrm>
          <a:prstGeom prst="rect">
            <a:avLst/>
          </a:prstGeom>
        </p:spPr>
        <p:txBody>
          <a:bodyPr lIns="28932" tIns="14467" rIns="28932" bIns="14467"/>
          <a:lstStyle>
            <a:defPPr>
              <a:defRPr lang="en-US"/>
            </a:defPPr>
            <a:lvl1pPr marL="0" algn="r" defTabSz="914400" rtl="0" eaLnBrk="1" latinLnBrk="0" hangingPunct="1">
              <a:defRPr sz="900" kern="1200">
                <a:solidFill>
                  <a:schemeClr val="bg1">
                    <a:lumMod val="95000"/>
                  </a:schemeClr>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89311" fontAlgn="auto">
              <a:spcBef>
                <a:spcPts val="0"/>
              </a:spcBef>
              <a:spcAft>
                <a:spcPts val="0"/>
              </a:spcAft>
              <a:defRPr/>
            </a:pPr>
            <a:r>
              <a:rPr lang="en-CA" sz="285" b="0" dirty="0">
                <a:solidFill>
                  <a:srgbClr val="182A54"/>
                </a:solidFill>
              </a:rPr>
              <a:t>of xx</a:t>
            </a:r>
          </a:p>
        </p:txBody>
      </p:sp>
      <p:sp>
        <p:nvSpPr>
          <p:cNvPr id="11" name="Slide Number Placeholder 4"/>
          <p:cNvSpPr txBox="1">
            <a:spLocks/>
          </p:cNvSpPr>
          <p:nvPr userDrawn="1"/>
        </p:nvSpPr>
        <p:spPr>
          <a:xfrm>
            <a:off x="8358188" y="5483490"/>
            <a:ext cx="381000" cy="152135"/>
          </a:xfrm>
          <a:prstGeom prst="rect">
            <a:avLst/>
          </a:prstGeom>
        </p:spPr>
        <p:txBody>
          <a:bodyPr/>
          <a:lstStyle>
            <a:defPPr>
              <a:defRPr lang="en-US"/>
            </a:defPPr>
            <a:lvl1pPr marL="0" algn="l" defTabSz="914400" rtl="0" eaLnBrk="1" latinLnBrk="0" hangingPunct="1">
              <a:defRPr sz="900" kern="1200">
                <a:solidFill>
                  <a:schemeClr val="bg1">
                    <a:lumMod val="95000"/>
                  </a:schemeClr>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289311" fontAlgn="auto">
              <a:spcBef>
                <a:spcPts val="0"/>
              </a:spcBef>
              <a:spcAft>
                <a:spcPts val="0"/>
              </a:spcAft>
              <a:defRPr/>
            </a:pPr>
            <a:fld id="{6BB6EC21-C911-4639-9D3A-983A881A2452}" type="slidenum">
              <a:rPr lang="en-CA" sz="285" b="0" smtClean="0">
                <a:solidFill>
                  <a:srgbClr val="182A54"/>
                </a:solidFill>
              </a:rPr>
              <a:pPr algn="r" defTabSz="289311" fontAlgn="auto">
                <a:spcBef>
                  <a:spcPts val="0"/>
                </a:spcBef>
                <a:spcAft>
                  <a:spcPts val="0"/>
                </a:spcAft>
                <a:defRPr/>
              </a:pPr>
              <a:t>‹nr.›</a:t>
            </a:fld>
            <a:endParaRPr lang="en-CA" sz="285" b="0" dirty="0">
              <a:solidFill>
                <a:srgbClr val="182A54"/>
              </a:solidFill>
            </a:endParaRPr>
          </a:p>
        </p:txBody>
      </p:sp>
      <p:grpSp>
        <p:nvGrpSpPr>
          <p:cNvPr id="12" name="Group 29"/>
          <p:cNvGrpSpPr>
            <a:grpSpLocks/>
          </p:cNvGrpSpPr>
          <p:nvPr userDrawn="1"/>
        </p:nvGrpSpPr>
        <p:grpSpPr bwMode="auto">
          <a:xfrm>
            <a:off x="0" y="0"/>
            <a:ext cx="9144000" cy="5715000"/>
            <a:chOff x="0" y="0"/>
            <a:chExt cx="9144000" cy="6858000"/>
          </a:xfrm>
        </p:grpSpPr>
        <p:pic>
          <p:nvPicPr>
            <p:cNvPr id="13" name="Picture 30"/>
            <p:cNvPicPr>
              <a:picLocks noChangeAspect="1"/>
            </p:cNvPicPr>
            <p:nvPr userDrawn="1"/>
          </p:nvPicPr>
          <p:blipFill>
            <a:blip r:embed="rId4">
              <a:extLst>
                <a:ext uri="{28A0092B-C50C-407E-A947-70E740481C1C}">
                  <a14:useLocalDpi xmlns:a14="http://schemas.microsoft.com/office/drawing/2010/main" val="0"/>
                </a:ext>
              </a:extLst>
            </a:blip>
            <a:srcRect l="17609" t="52740" r="25195" b="24234"/>
            <a:stretch>
              <a:fillRect/>
            </a:stretch>
          </p:blipFill>
          <p:spPr bwMode="auto">
            <a:xfrm>
              <a:off x="0" y="4267696"/>
              <a:ext cx="9144000" cy="259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1"/>
            <p:cNvPicPr>
              <a:picLocks noChangeAspect="1"/>
            </p:cNvPicPr>
            <p:nvPr userDrawn="1"/>
          </p:nvPicPr>
          <p:blipFill>
            <a:blip r:embed="rId4">
              <a:extLst>
                <a:ext uri="{28A0092B-C50C-407E-A947-70E740481C1C}">
                  <a14:useLocalDpi xmlns:a14="http://schemas.microsoft.com/office/drawing/2010/main" val="0"/>
                </a:ext>
              </a:extLst>
            </a:blip>
            <a:srcRect l="17609" t="30705" r="25195" b="45441"/>
            <a:stretch>
              <a:fillRect/>
            </a:stretch>
          </p:blipFill>
          <p:spPr bwMode="auto">
            <a:xfrm>
              <a:off x="0" y="0"/>
              <a:ext cx="9144000" cy="2683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32"/>
          <p:cNvGrpSpPr>
            <a:grpSpLocks/>
          </p:cNvGrpSpPr>
          <p:nvPr userDrawn="1"/>
        </p:nvGrpSpPr>
        <p:grpSpPr bwMode="auto">
          <a:xfrm>
            <a:off x="0" y="0"/>
            <a:ext cx="9144000" cy="5729553"/>
            <a:chOff x="2339752" y="1052735"/>
            <a:chExt cx="9144000" cy="6876000"/>
          </a:xfrm>
        </p:grpSpPr>
        <p:sp>
          <p:nvSpPr>
            <p:cNvPr id="16" name="Rectangle 15"/>
            <p:cNvSpPr/>
            <p:nvPr userDrawn="1"/>
          </p:nvSpPr>
          <p:spPr>
            <a:xfrm>
              <a:off x="2339752" y="1052735"/>
              <a:ext cx="9144000" cy="6876000"/>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89311" eaLnBrk="1" fontAlgn="auto" hangingPunct="1">
                <a:spcBef>
                  <a:spcPts val="0"/>
                </a:spcBef>
                <a:spcAft>
                  <a:spcPts val="0"/>
                </a:spcAft>
                <a:defRPr/>
              </a:pPr>
              <a:endParaRPr lang="en-CA" sz="570" b="0" kern="0" dirty="0">
                <a:solidFill>
                  <a:sysClr val="windowText" lastClr="000000"/>
                </a:solidFill>
              </a:endParaRPr>
            </a:p>
          </p:txBody>
        </p:sp>
        <p:sp>
          <p:nvSpPr>
            <p:cNvPr id="17" name="Rectangle 16"/>
            <p:cNvSpPr/>
            <p:nvPr userDrawn="1"/>
          </p:nvSpPr>
          <p:spPr>
            <a:xfrm>
              <a:off x="2339752" y="1052735"/>
              <a:ext cx="9144000" cy="6876000"/>
            </a:xfrm>
            <a:prstGeom prst="rect">
              <a:avLst/>
            </a:prstGeom>
            <a:solidFill>
              <a:srgbClr val="558ED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89311" eaLnBrk="1" fontAlgn="auto" hangingPunct="1">
                <a:spcBef>
                  <a:spcPts val="0"/>
                </a:spcBef>
                <a:spcAft>
                  <a:spcPts val="0"/>
                </a:spcAft>
                <a:defRPr/>
              </a:pPr>
              <a:endParaRPr lang="en-CA" sz="570" b="0" kern="0" dirty="0">
                <a:solidFill>
                  <a:sysClr val="windowText" lastClr="000000"/>
                </a:solidFill>
              </a:endParaRPr>
            </a:p>
          </p:txBody>
        </p:sp>
      </p:grpSp>
      <p:sp>
        <p:nvSpPr>
          <p:cNvPr id="18" name="Rectangle 17"/>
          <p:cNvSpPr/>
          <p:nvPr userDrawn="1"/>
        </p:nvSpPr>
        <p:spPr>
          <a:xfrm>
            <a:off x="-9524" y="2197365"/>
            <a:ext cx="9161463" cy="1374510"/>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89311" eaLnBrk="1" fontAlgn="auto" hangingPunct="1">
              <a:spcBef>
                <a:spcPts val="0"/>
              </a:spcBef>
              <a:spcAft>
                <a:spcPts val="0"/>
              </a:spcAft>
              <a:defRPr/>
            </a:pPr>
            <a:endParaRPr lang="en-CA" sz="570" b="0" kern="0" dirty="0">
              <a:solidFill>
                <a:sysClr val="windowText" lastClr="000000"/>
              </a:solidFill>
            </a:endParaRPr>
          </a:p>
        </p:txBody>
      </p:sp>
      <p:cxnSp>
        <p:nvCxnSpPr>
          <p:cNvPr id="19" name="Straight Connector 18"/>
          <p:cNvCxnSpPr/>
          <p:nvPr userDrawn="1"/>
        </p:nvCxnSpPr>
        <p:spPr>
          <a:xfrm>
            <a:off x="-9524" y="2198688"/>
            <a:ext cx="916146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524" y="3570553"/>
            <a:ext cx="916146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179513" y="2394743"/>
            <a:ext cx="8420889" cy="952500"/>
          </a:xfrm>
        </p:spPr>
        <p:txBody>
          <a:bodyPr/>
          <a:lstStyle>
            <a:lvl1pPr algn="r">
              <a:defRPr sz="2400">
                <a:solidFill>
                  <a:schemeClr val="bg1"/>
                </a:solidFill>
                <a:latin typeface="Arial Black" panose="020B0A04020102020204" pitchFamily="34" charset="0"/>
              </a:defRPr>
            </a:lvl1pPr>
          </a:lstStyle>
          <a:p>
            <a:r>
              <a:rPr lang="en-US" dirty="0"/>
              <a:t>Click to edit Master title style</a:t>
            </a:r>
          </a:p>
        </p:txBody>
      </p:sp>
      <p:sp>
        <p:nvSpPr>
          <p:cNvPr id="21" name="TextBox 20">
            <a:extLst>
              <a:ext uri="{FF2B5EF4-FFF2-40B4-BE49-F238E27FC236}">
                <a16:creationId xmlns:a16="http://schemas.microsoft.com/office/drawing/2014/main" id="{B273CB9E-5698-4A9F-A8E5-9768ED8AF2AA}"/>
              </a:ext>
            </a:extLst>
          </p:cNvPr>
          <p:cNvSpPr txBox="1">
            <a:spLocks noChangeArrowheads="1"/>
          </p:cNvSpPr>
          <p:nvPr userDrawn="1"/>
        </p:nvSpPr>
        <p:spPr bwMode="auto">
          <a:xfrm>
            <a:off x="-180528" y="5459979"/>
            <a:ext cx="8001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bg1"/>
                </a:solidFill>
                <a:latin typeface="Helvetica" panose="020B0604020202020204" pitchFamily="34" charset="0"/>
              </a:defRPr>
            </a:lvl1pPr>
            <a:lvl2pPr marL="742950" indent="-285750">
              <a:defRPr sz="1400" b="1">
                <a:solidFill>
                  <a:schemeClr val="bg1"/>
                </a:solidFill>
                <a:latin typeface="Helvetica" panose="020B0604020202020204" pitchFamily="34" charset="0"/>
              </a:defRPr>
            </a:lvl2pPr>
            <a:lvl3pPr marL="1143000" indent="-228600">
              <a:defRPr sz="1400" b="1">
                <a:solidFill>
                  <a:schemeClr val="bg1"/>
                </a:solidFill>
                <a:latin typeface="Helvetica" panose="020B0604020202020204" pitchFamily="34" charset="0"/>
              </a:defRPr>
            </a:lvl3pPr>
            <a:lvl4pPr marL="1600200" indent="-228600">
              <a:defRPr sz="1400" b="1">
                <a:solidFill>
                  <a:schemeClr val="bg1"/>
                </a:solidFill>
                <a:latin typeface="Helvetica" panose="020B0604020202020204" pitchFamily="34" charset="0"/>
              </a:defRPr>
            </a:lvl4pPr>
            <a:lvl5pPr marL="2057400" indent="-228600">
              <a:defRPr sz="1400" b="1">
                <a:solidFill>
                  <a:schemeClr val="bg1"/>
                </a:solidFill>
                <a:latin typeface="Helvetica" panose="020B0604020202020204" pitchFamily="34" charset="0"/>
              </a:defRPr>
            </a:lvl5pPr>
            <a:lvl6pPr marL="2514600" indent="-228600" eaLnBrk="0" fontAlgn="base" hangingPunct="0">
              <a:spcBef>
                <a:spcPct val="0"/>
              </a:spcBef>
              <a:spcAft>
                <a:spcPct val="0"/>
              </a:spcAft>
              <a:defRPr sz="1400" b="1">
                <a:solidFill>
                  <a:schemeClr val="bg1"/>
                </a:solidFill>
                <a:latin typeface="Helvetica" panose="020B0604020202020204" pitchFamily="34" charset="0"/>
              </a:defRPr>
            </a:lvl6pPr>
            <a:lvl7pPr marL="2971800" indent="-228600" eaLnBrk="0" fontAlgn="base" hangingPunct="0">
              <a:spcBef>
                <a:spcPct val="0"/>
              </a:spcBef>
              <a:spcAft>
                <a:spcPct val="0"/>
              </a:spcAft>
              <a:defRPr sz="1400" b="1">
                <a:solidFill>
                  <a:schemeClr val="bg1"/>
                </a:solidFill>
                <a:latin typeface="Helvetica" panose="020B0604020202020204" pitchFamily="34" charset="0"/>
              </a:defRPr>
            </a:lvl7pPr>
            <a:lvl8pPr marL="3429000" indent="-228600" eaLnBrk="0" fontAlgn="base" hangingPunct="0">
              <a:spcBef>
                <a:spcPct val="0"/>
              </a:spcBef>
              <a:spcAft>
                <a:spcPct val="0"/>
              </a:spcAft>
              <a:defRPr sz="1400" b="1">
                <a:solidFill>
                  <a:schemeClr val="bg1"/>
                </a:solidFill>
                <a:latin typeface="Helvetica" panose="020B0604020202020204" pitchFamily="34" charset="0"/>
              </a:defRPr>
            </a:lvl8pPr>
            <a:lvl9pPr marL="3886200" indent="-228600" eaLnBrk="0" fontAlgn="base" hangingPunct="0">
              <a:spcBef>
                <a:spcPct val="0"/>
              </a:spcBef>
              <a:spcAft>
                <a:spcPct val="0"/>
              </a:spcAft>
              <a:defRPr sz="1400" b="1">
                <a:solidFill>
                  <a:schemeClr val="bg1"/>
                </a:solidFill>
                <a:latin typeface="Helvetica" panose="020B0604020202020204" pitchFamily="34" charset="0"/>
              </a:defRPr>
            </a:lvl9pPr>
          </a:lstStyle>
          <a:p>
            <a:pPr algn="ctr"/>
            <a:r>
              <a:rPr lang="en-US" altLang="en-US" sz="600" b="0" dirty="0">
                <a:solidFill>
                  <a:srgbClr val="182A54"/>
                </a:solidFill>
              </a:rPr>
              <a:t>Dec 2017</a:t>
            </a:r>
          </a:p>
        </p:txBody>
      </p:sp>
      <p:sp>
        <p:nvSpPr>
          <p:cNvPr id="22" name="TextBox 21">
            <a:extLst>
              <a:ext uri="{FF2B5EF4-FFF2-40B4-BE49-F238E27FC236}">
                <a16:creationId xmlns:a16="http://schemas.microsoft.com/office/drawing/2014/main" id="{17389C5D-F038-490B-8C5E-BE307DD57806}"/>
              </a:ext>
            </a:extLst>
          </p:cNvPr>
          <p:cNvSpPr txBox="1"/>
          <p:nvPr userDrawn="1"/>
        </p:nvSpPr>
        <p:spPr>
          <a:xfrm>
            <a:off x="3749681" y="5437811"/>
            <a:ext cx="1552028" cy="248017"/>
          </a:xfrm>
          <a:prstGeom prst="rect">
            <a:avLst/>
          </a:prstGeom>
          <a:noFill/>
        </p:spPr>
        <p:txBody>
          <a:bodyPr wrap="none" rtlCol="0">
            <a:spAutoFit/>
          </a:bodyPr>
          <a:lstStyle/>
          <a:p>
            <a:pPr marL="0" marR="0" lvl="0" indent="0" defTabSz="514350" eaLnBrk="1" fontAlgn="auto" latinLnBrk="0" hangingPunct="1">
              <a:lnSpc>
                <a:spcPct val="100000"/>
              </a:lnSpc>
              <a:spcBef>
                <a:spcPts val="0"/>
              </a:spcBef>
              <a:spcAft>
                <a:spcPts val="0"/>
              </a:spcAft>
              <a:buClrTx/>
              <a:buSzTx/>
              <a:buFontTx/>
              <a:buNone/>
              <a:tabLst/>
              <a:defRPr/>
            </a:pPr>
            <a:r>
              <a:rPr kumimoji="0" lang="en-CA" sz="506" b="0" i="0" u="none" strike="noStrike" kern="0" cap="none" spc="0" normalizeH="0" baseline="0" noProof="0" dirty="0">
                <a:ln>
                  <a:noFill/>
                </a:ln>
                <a:solidFill>
                  <a:srgbClr val="002060"/>
                </a:solidFill>
                <a:effectLst/>
                <a:uLnTx/>
                <a:uFillTx/>
                <a:latin typeface="Arial Narrow" panose="020B0606020202030204" pitchFamily="34" charset="0"/>
              </a:rPr>
              <a:t>Confidential and/or proprietary product of  © CAE Inc. 2018</a:t>
            </a:r>
          </a:p>
          <a:p>
            <a:pPr marL="0" marR="0" lvl="0" indent="0" algn="ctr" defTabSz="514350" eaLnBrk="1" fontAlgn="auto" latinLnBrk="0" hangingPunct="1">
              <a:lnSpc>
                <a:spcPct val="100000"/>
              </a:lnSpc>
              <a:spcBef>
                <a:spcPts val="0"/>
              </a:spcBef>
              <a:spcAft>
                <a:spcPts val="0"/>
              </a:spcAft>
              <a:buClrTx/>
              <a:buSzTx/>
              <a:buFontTx/>
              <a:buNone/>
              <a:tabLst/>
              <a:defRPr/>
            </a:pPr>
            <a:r>
              <a:rPr kumimoji="0" lang="en-CA" sz="506" b="0" i="0" u="none" strike="noStrike" kern="0" cap="none" spc="0" normalizeH="0" baseline="0" noProof="0" dirty="0">
                <a:ln>
                  <a:noFill/>
                </a:ln>
                <a:solidFill>
                  <a:srgbClr val="002060"/>
                </a:solidFill>
                <a:effectLst/>
                <a:uLnTx/>
                <a:uFillTx/>
                <a:latin typeface="Arial Narrow" panose="020B0606020202030204" pitchFamily="34" charset="0"/>
              </a:rPr>
              <a:t>FOR TRAINING PURPOSES ONLY</a:t>
            </a:r>
          </a:p>
        </p:txBody>
      </p:sp>
      <p:sp>
        <p:nvSpPr>
          <p:cNvPr id="23" name="Slide Number Placeholder 4">
            <a:extLst>
              <a:ext uri="{FF2B5EF4-FFF2-40B4-BE49-F238E27FC236}">
                <a16:creationId xmlns:a16="http://schemas.microsoft.com/office/drawing/2014/main" id="{217EC716-56FF-40AE-8EC3-F2DCEDD05EC0}"/>
              </a:ext>
            </a:extLst>
          </p:cNvPr>
          <p:cNvSpPr txBox="1">
            <a:spLocks/>
          </p:cNvSpPr>
          <p:nvPr userDrawn="1"/>
        </p:nvSpPr>
        <p:spPr>
          <a:xfrm>
            <a:off x="7596338" y="5459979"/>
            <a:ext cx="1384032" cy="182929"/>
          </a:xfrm>
          <a:prstGeom prst="rect">
            <a:avLst/>
          </a:prstGeom>
        </p:spPr>
        <p:txBody>
          <a:bodyPr vert="horz" lIns="38576" tIns="19289" rIns="38576" bIns="19289" rtlCol="0" anchor="t"/>
          <a:lstStyle>
            <a:defPPr>
              <a:defRPr lang="en-US"/>
            </a:defPPr>
            <a:lvl1pPr marL="0" algn="r" defTabSz="914400" rtl="0" eaLnBrk="1" latinLnBrk="0" hangingPunct="1">
              <a:defRPr sz="900" kern="1200">
                <a:solidFill>
                  <a:schemeClr val="bg1">
                    <a:lumMod val="95000"/>
                  </a:schemeClr>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62915"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182A54"/>
                </a:solidFill>
                <a:effectLst/>
                <a:uLnTx/>
                <a:uFillTx/>
                <a:latin typeface="Arial Narrow" panose="020B0606020202030204" pitchFamily="34" charset="0"/>
                <a:ea typeface="+mn-ea"/>
                <a:cs typeface="+mn-cs"/>
              </a:rPr>
              <a:t>EASA_NHI_1.5_R2</a:t>
            </a:r>
          </a:p>
        </p:txBody>
      </p:sp>
    </p:spTree>
    <p:extLst>
      <p:ext uri="{BB962C8B-B14F-4D97-AF65-F5344CB8AC3E}">
        <p14:creationId xmlns:p14="http://schemas.microsoft.com/office/powerpoint/2010/main" val="4174160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100000">
                <a:srgbClr val="435D7B"/>
              </a:gs>
              <a:gs pos="50000">
                <a:schemeClr val="accent1"/>
              </a:gs>
              <a:gs pos="100000">
                <a:srgbClr val="435D7B"/>
              </a:gs>
            </a:gsLst>
          </a:gradFill>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ftr" sz="quarter" idx="10"/>
          </p:nvPr>
        </p:nvSpPr>
        <p:spPr>
          <a:xfrm>
            <a:off x="0" y="0"/>
            <a:ext cx="0" cy="0"/>
          </a:xfrm>
        </p:spPr>
        <p:txBody>
          <a:bodyPr/>
          <a:lstStyle>
            <a:lvl1pPr defTabSz="385548">
              <a:defRPr>
                <a:solidFill>
                  <a:srgbClr val="182A54">
                    <a:tint val="75000"/>
                  </a:srgbClr>
                </a:solidFill>
                <a:ea typeface="MS PGothic" panose="020B0600070205080204" pitchFamily="34" charset="-128"/>
              </a:defRPr>
            </a:lvl1pPr>
          </a:lstStyle>
          <a:p>
            <a:pPr>
              <a:defRPr/>
            </a:pPr>
            <a:endParaRPr lang="en-CA" dirty="0"/>
          </a:p>
        </p:txBody>
      </p:sp>
    </p:spTree>
    <p:extLst>
      <p:ext uri="{BB962C8B-B14F-4D97-AF65-F5344CB8AC3E}">
        <p14:creationId xmlns:p14="http://schemas.microsoft.com/office/powerpoint/2010/main" val="871245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4" name="Content Placeholder 2"/>
          <p:cNvSpPr>
            <a:spLocks noGrp="1"/>
          </p:cNvSpPr>
          <p:nvPr>
            <p:ph idx="1"/>
          </p:nvPr>
        </p:nvSpPr>
        <p:spPr>
          <a:xfrm>
            <a:off x="321471" y="1111251"/>
            <a:ext cx="8441531" cy="4032250"/>
          </a:xfrm>
        </p:spPr>
        <p:txBody>
          <a:bodyPr/>
          <a:lstStyle>
            <a:lvl1pPr>
              <a:buSzPct val="850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7"/>
          <p:cNvSpPr>
            <a:spLocks noGrp="1"/>
          </p:cNvSpPr>
          <p:nvPr>
            <p:ph type="body" sz="quarter" idx="12"/>
          </p:nvPr>
        </p:nvSpPr>
        <p:spPr>
          <a:xfrm>
            <a:off x="397670" y="40888"/>
            <a:ext cx="7269843" cy="232833"/>
          </a:xfrm>
        </p:spPr>
        <p:txBody>
          <a:bodyPr lIns="0" tIns="0" rIns="0" bIns="0" anchor="ctr"/>
          <a:lstStyle>
            <a:lvl1pPr marL="0" indent="0">
              <a:buFont typeface="Arial" pitchFamily="34" charset="0"/>
              <a:buNone/>
              <a:defRPr lang="en-US" sz="619" b="0" cap="all" baseline="0" dirty="0">
                <a:solidFill>
                  <a:schemeClr val="accent2"/>
                </a:solidFill>
                <a:latin typeface="Arial" panose="020B0604020202020204" pitchFamily="34" charset="0"/>
                <a:ea typeface="+mj-ea"/>
                <a:cs typeface="+mj-cs"/>
              </a:defRPr>
            </a:lvl1pPr>
          </a:lstStyle>
          <a:p>
            <a:pPr lvl="0"/>
            <a:r>
              <a:rPr lang="en-US" dirty="0"/>
              <a:t>Click to edit Master text styles</a:t>
            </a:r>
          </a:p>
        </p:txBody>
      </p:sp>
      <p:sp>
        <p:nvSpPr>
          <p:cNvPr id="6" name="Title 1"/>
          <p:cNvSpPr>
            <a:spLocks noGrp="1"/>
          </p:cNvSpPr>
          <p:nvPr>
            <p:ph type="title"/>
          </p:nvPr>
        </p:nvSpPr>
        <p:spPr>
          <a:xfrm>
            <a:off x="378619" y="328086"/>
            <a:ext cx="8374856" cy="414514"/>
          </a:xfrm>
        </p:spPr>
        <p:txBody>
          <a:bodyPr/>
          <a:lstStyle/>
          <a:p>
            <a:r>
              <a:rPr lang="en-US" dirty="0"/>
              <a:t>Click to edit Master title style</a:t>
            </a:r>
          </a:p>
        </p:txBody>
      </p:sp>
      <p:sp>
        <p:nvSpPr>
          <p:cNvPr id="7" name="Slide Number Placeholder 3"/>
          <p:cNvSpPr>
            <a:spLocks noGrp="1"/>
          </p:cNvSpPr>
          <p:nvPr>
            <p:ph type="sldNum" sz="quarter" idx="13"/>
          </p:nvPr>
        </p:nvSpPr>
        <p:spPr>
          <a:xfrm>
            <a:off x="8763000" y="5405437"/>
            <a:ext cx="279400" cy="275167"/>
          </a:xfrm>
          <a:prstGeom prst="rect">
            <a:avLst/>
          </a:prstGeom>
        </p:spPr>
        <p:txBody>
          <a:bodyPr/>
          <a:lstStyle>
            <a:lvl1pPr>
              <a:defRPr>
                <a:solidFill>
                  <a:srgbClr val="182A54">
                    <a:lumMod val="50000"/>
                  </a:srgbClr>
                </a:solidFill>
              </a:defRPr>
            </a:lvl1pPr>
          </a:lstStyle>
          <a:p>
            <a:pPr>
              <a:defRPr/>
            </a:pPr>
            <a:fld id="{36D0BFEF-4995-4814-BD0E-16E169942DE5}" type="slidenum">
              <a:rPr lang="fr-CA" altLang="fr-FR"/>
              <a:pPr>
                <a:defRPr/>
              </a:pPr>
              <a:t>‹nr.›</a:t>
            </a:fld>
            <a:endParaRPr lang="fr-CA" altLang="fr-FR"/>
          </a:p>
        </p:txBody>
      </p:sp>
      <p:sp>
        <p:nvSpPr>
          <p:cNvPr id="8" name="Footer Placeholder 2"/>
          <p:cNvSpPr>
            <a:spLocks noGrp="1"/>
          </p:cNvSpPr>
          <p:nvPr>
            <p:ph type="ftr" sz="quarter" idx="14"/>
          </p:nvPr>
        </p:nvSpPr>
        <p:spPr>
          <a:xfrm>
            <a:off x="1679576" y="5402793"/>
            <a:ext cx="5784850" cy="304271"/>
          </a:xfrm>
          <a:prstGeom prst="rect">
            <a:avLst/>
          </a:prstGeom>
        </p:spPr>
        <p:txBody>
          <a:bodyPr/>
          <a:lstStyle>
            <a:lvl1pPr>
              <a:defRPr>
                <a:solidFill>
                  <a:srgbClr val="182A54">
                    <a:tint val="75000"/>
                  </a:srgbClr>
                </a:solidFill>
              </a:defRPr>
            </a:lvl1pPr>
          </a:lstStyle>
          <a:p>
            <a:pPr>
              <a:defRPr/>
            </a:pPr>
            <a:endParaRPr lang="en-CA"/>
          </a:p>
        </p:txBody>
      </p:sp>
    </p:spTree>
    <p:extLst>
      <p:ext uri="{BB962C8B-B14F-4D97-AF65-F5344CB8AC3E}">
        <p14:creationId xmlns:p14="http://schemas.microsoft.com/office/powerpoint/2010/main" val="1702511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_Only">
    <p:spTree>
      <p:nvGrpSpPr>
        <p:cNvPr id="1" name=""/>
        <p:cNvGrpSpPr/>
        <p:nvPr/>
      </p:nvGrpSpPr>
      <p:grpSpPr>
        <a:xfrm>
          <a:off x="0" y="0"/>
          <a:ext cx="0" cy="0"/>
          <a:chOff x="0" y="0"/>
          <a:chExt cx="0" cy="0"/>
        </a:xfrm>
      </p:grpSpPr>
      <p:sp>
        <p:nvSpPr>
          <p:cNvPr id="3" name="Text Placeholder 7"/>
          <p:cNvSpPr>
            <a:spLocks noGrp="1"/>
          </p:cNvSpPr>
          <p:nvPr>
            <p:ph type="body" sz="quarter" idx="14"/>
          </p:nvPr>
        </p:nvSpPr>
        <p:spPr>
          <a:xfrm>
            <a:off x="1588" y="571500"/>
            <a:ext cx="8892818" cy="4809153"/>
          </a:xfrm>
        </p:spPr>
        <p:txBody>
          <a:bodyPr>
            <a:noAutofit/>
          </a:bodyPr>
          <a:lstStyle>
            <a:lvl1pPr marL="257165" indent="-257165">
              <a:spcBef>
                <a:spcPts val="450"/>
              </a:spcBef>
              <a:spcAft>
                <a:spcPts val="450"/>
              </a:spcAft>
              <a:defRPr lang="en-US" sz="1500" kern="1200" baseline="0" dirty="0" smtClean="0">
                <a:solidFill>
                  <a:srgbClr val="182A54"/>
                </a:solidFill>
                <a:latin typeface="Arial" panose="020B0604020202020204" pitchFamily="34" charset="0"/>
                <a:ea typeface="+mn-ea"/>
                <a:cs typeface="Arial" panose="020B0604020202020204" pitchFamily="34" charset="0"/>
              </a:defRPr>
            </a:lvl1pPr>
            <a:lvl2pPr marL="472679" indent="-214313">
              <a:spcBef>
                <a:spcPts val="450"/>
              </a:spcBef>
              <a:spcAft>
                <a:spcPts val="450"/>
              </a:spcAft>
              <a:defRPr sz="1500" baseline="0">
                <a:solidFill>
                  <a:srgbClr val="182A54"/>
                </a:solidFill>
                <a:latin typeface="Arial" panose="020B0604020202020204" pitchFamily="34" charset="0"/>
                <a:cs typeface="Arial" panose="020B0604020202020204" pitchFamily="34" charset="0"/>
              </a:defRPr>
            </a:lvl2pPr>
            <a:lvl3pPr marL="731044" indent="-258366">
              <a:spcBef>
                <a:spcPts val="450"/>
              </a:spcBef>
              <a:spcAft>
                <a:spcPts val="450"/>
              </a:spcAft>
              <a:defRPr lang="en-US" sz="1500" kern="1200" baseline="0" dirty="0" smtClean="0">
                <a:solidFill>
                  <a:srgbClr val="182A54"/>
                </a:solidFill>
                <a:latin typeface="Arial" panose="020B0604020202020204" pitchFamily="34" charset="0"/>
                <a:ea typeface="+mn-ea"/>
                <a:cs typeface="Arial" panose="020B0604020202020204" pitchFamily="34" charset="0"/>
              </a:defRPr>
            </a:lvl3pPr>
            <a:lvl4pPr marL="983456" indent="-252413">
              <a:defRPr sz="1500">
                <a:solidFill>
                  <a:srgbClr val="182A54"/>
                </a:solidFill>
                <a:latin typeface="Arial" panose="020B0604020202020204" pitchFamily="34" charset="0"/>
                <a:cs typeface="Arial" panose="020B0604020202020204" pitchFamily="34" charset="0"/>
              </a:defRPr>
            </a:lvl4pPr>
            <a:lvl5pPr marL="1241822" indent="-258366">
              <a:defRPr sz="1500">
                <a:solidFill>
                  <a:srgbClr val="182A54"/>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1589" y="0"/>
            <a:ext cx="8664250" cy="444500"/>
          </a:xfrm>
        </p:spPr>
        <p:txBody>
          <a:bodyPr/>
          <a:lstStyle>
            <a:lvl1pPr marL="0" indent="0" algn="l">
              <a:defRPr lang="en-US" sz="2200" b="1" kern="1200" baseline="0" dirty="0">
                <a:solidFill>
                  <a:schemeClr val="bg1"/>
                </a:solidFill>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2" name="Slide Number Placeholder 1">
            <a:extLst>
              <a:ext uri="{FF2B5EF4-FFF2-40B4-BE49-F238E27FC236}">
                <a16:creationId xmlns:a16="http://schemas.microsoft.com/office/drawing/2014/main" id="{7B755318-A82C-473F-B75C-74A463D67659}"/>
              </a:ext>
            </a:extLst>
          </p:cNvPr>
          <p:cNvSpPr>
            <a:spLocks noGrp="1"/>
          </p:cNvSpPr>
          <p:nvPr>
            <p:ph type="sldNum" sz="quarter" idx="15"/>
          </p:nvPr>
        </p:nvSpPr>
        <p:spPr/>
        <p:txBody>
          <a:bodyPr/>
          <a:lstStyle/>
          <a:p>
            <a:fld id="{34C90F35-5409-4C98-878F-F5B69553D099}" type="slidenum">
              <a:rPr lang="en-US" smtClean="0"/>
              <a:pPr/>
              <a:t>‹nr.›</a:t>
            </a:fld>
            <a:endParaRPr lang="en-US" dirty="0"/>
          </a:p>
        </p:txBody>
      </p:sp>
    </p:spTree>
    <p:extLst>
      <p:ext uri="{BB962C8B-B14F-4D97-AF65-F5344CB8AC3E}">
        <p14:creationId xmlns:p14="http://schemas.microsoft.com/office/powerpoint/2010/main" val="75999244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VIL">
    <p:spTree>
      <p:nvGrpSpPr>
        <p:cNvPr id="1" name=""/>
        <p:cNvGrpSpPr/>
        <p:nvPr/>
      </p:nvGrpSpPr>
      <p:grpSpPr>
        <a:xfrm>
          <a:off x="0" y="0"/>
          <a:ext cx="0" cy="0"/>
          <a:chOff x="0" y="0"/>
          <a:chExt cx="0" cy="0"/>
        </a:xfrm>
      </p:grpSpPr>
      <p:sp>
        <p:nvSpPr>
          <p:cNvPr id="5" name="Text Placeholder 4" hidden="1"/>
          <p:cNvSpPr>
            <a:spLocks noGrp="1"/>
          </p:cNvSpPr>
          <p:nvPr>
            <p:ph type="body" sz="quarter" idx="10"/>
          </p:nvPr>
        </p:nvSpPr>
        <p:spPr>
          <a:xfrm>
            <a:off x="4767942" y="2451302"/>
            <a:ext cx="4217308" cy="1104698"/>
          </a:xfrm>
        </p:spPr>
        <p:txBody>
          <a:bodyPr/>
          <a:lstStyle>
            <a:lvl1pPr marL="0" indent="0" algn="l">
              <a:lnSpc>
                <a:spcPts val="1638"/>
              </a:lnSpc>
              <a:buNone/>
              <a:defRPr sz="1575" cap="all" baseline="0">
                <a:solidFill>
                  <a:schemeClr val="tx1"/>
                </a:solidFill>
                <a:latin typeface="+mj-lt"/>
              </a:defRPr>
            </a:lvl1pPr>
            <a:lvl2pPr marL="257173" indent="0">
              <a:buNone/>
              <a:defRPr/>
            </a:lvl2pPr>
            <a:lvl3pPr marL="514346" indent="0">
              <a:buNone/>
              <a:defRPr/>
            </a:lvl3pPr>
            <a:lvl4pPr marL="771519" indent="0">
              <a:buNone/>
              <a:defRPr/>
            </a:lvl4pPr>
            <a:lvl5pPr marL="1028692" indent="0">
              <a:buNone/>
              <a:defRPr/>
            </a:lvl5pPr>
          </a:lstStyle>
          <a:p>
            <a:pPr lvl="0"/>
            <a:r>
              <a:rPr lang="en-CA" dirty="0"/>
              <a:t>Click to edit Master text styles</a:t>
            </a:r>
          </a:p>
        </p:txBody>
      </p:sp>
      <p:sp>
        <p:nvSpPr>
          <p:cNvPr id="9" name="Text Placeholder 8" hidden="1"/>
          <p:cNvSpPr>
            <a:spLocks noGrp="1"/>
          </p:cNvSpPr>
          <p:nvPr>
            <p:ph type="body" sz="quarter" idx="13"/>
          </p:nvPr>
        </p:nvSpPr>
        <p:spPr>
          <a:xfrm>
            <a:off x="4767942" y="3556000"/>
            <a:ext cx="4217194" cy="306917"/>
          </a:xfrm>
        </p:spPr>
        <p:txBody>
          <a:bodyPr/>
          <a:lstStyle>
            <a:lvl1pPr marL="0" indent="0">
              <a:buNone/>
              <a:defRPr sz="731">
                <a:solidFill>
                  <a:schemeClr val="tx1"/>
                </a:solidFill>
              </a:defRPr>
            </a:lvl1pPr>
            <a:lvl2pPr marL="215027" indent="0">
              <a:buNone/>
              <a:defRPr sz="619"/>
            </a:lvl2pPr>
            <a:lvl3pPr marL="397550" indent="0">
              <a:buNone/>
              <a:defRPr sz="506"/>
            </a:lvl3pPr>
            <a:lvl4pPr marL="557570" indent="0">
              <a:buNone/>
              <a:defRPr sz="450"/>
            </a:lvl4pPr>
            <a:lvl5pPr marL="685586" indent="0">
              <a:buNone/>
              <a:defRPr sz="338"/>
            </a:lvl5pPr>
          </a:lstStyle>
          <a:p>
            <a:pPr lvl="0"/>
            <a:r>
              <a:rPr lang="en-US"/>
              <a:t>Edit Master text styles</a:t>
            </a:r>
          </a:p>
        </p:txBody>
      </p:sp>
      <p:sp>
        <p:nvSpPr>
          <p:cNvPr id="4" name="Slide Number Placeholder 3" hidden="1"/>
          <p:cNvSpPr>
            <a:spLocks noGrp="1"/>
          </p:cNvSpPr>
          <p:nvPr>
            <p:ph type="sldNum" sz="quarter" idx="14"/>
          </p:nvPr>
        </p:nvSpPr>
        <p:spPr>
          <a:xfrm>
            <a:off x="8763000" y="5405437"/>
            <a:ext cx="279400" cy="275167"/>
          </a:xfrm>
          <a:prstGeom prst="rect">
            <a:avLst/>
          </a:prstGeom>
        </p:spPr>
        <p:txBody>
          <a:bodyPr/>
          <a:lstStyle>
            <a:lvl1pPr>
              <a:defRPr>
                <a:solidFill>
                  <a:srgbClr val="182A54">
                    <a:lumMod val="50000"/>
                  </a:srgbClr>
                </a:solidFill>
              </a:defRPr>
            </a:lvl1pPr>
          </a:lstStyle>
          <a:p>
            <a:pPr>
              <a:defRPr/>
            </a:pPr>
            <a:fld id="{0423254B-D775-41B6-8B70-C48405DD28D1}" type="slidenum">
              <a:rPr lang="fr-CA" altLang="fr-FR"/>
              <a:pPr>
                <a:defRPr/>
              </a:pPr>
              <a:t>‹nr.›</a:t>
            </a:fld>
            <a:endParaRPr lang="fr-CA" altLang="fr-FR"/>
          </a:p>
        </p:txBody>
      </p:sp>
      <p:sp>
        <p:nvSpPr>
          <p:cNvPr id="6" name="Footer Placeholder 1" hidden="1"/>
          <p:cNvSpPr>
            <a:spLocks noGrp="1"/>
          </p:cNvSpPr>
          <p:nvPr>
            <p:ph type="ftr" sz="quarter" idx="15"/>
          </p:nvPr>
        </p:nvSpPr>
        <p:spPr>
          <a:xfrm>
            <a:off x="1679576" y="5402793"/>
            <a:ext cx="5784850" cy="304271"/>
          </a:xfrm>
          <a:prstGeom prst="rect">
            <a:avLst/>
          </a:prstGeom>
        </p:spPr>
        <p:txBody>
          <a:bodyPr/>
          <a:lstStyle>
            <a:lvl1pPr>
              <a:defRPr>
                <a:solidFill>
                  <a:srgbClr val="182A54">
                    <a:tint val="75000"/>
                  </a:srgbClr>
                </a:solidFill>
              </a:defRPr>
            </a:lvl1pPr>
          </a:lstStyle>
          <a:p>
            <a:pPr>
              <a:defRPr/>
            </a:pPr>
            <a:endParaRPr lang="en-CA"/>
          </a:p>
        </p:txBody>
      </p:sp>
    </p:spTree>
    <p:extLst>
      <p:ext uri="{BB962C8B-B14F-4D97-AF65-F5344CB8AC3E}">
        <p14:creationId xmlns:p14="http://schemas.microsoft.com/office/powerpoint/2010/main" val="651778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SzPct val="850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397670" y="40888"/>
            <a:ext cx="7269843" cy="232833"/>
          </a:xfrm>
        </p:spPr>
        <p:txBody>
          <a:bodyPr lIns="0" tIns="0" rIns="0" bIns="0" anchor="ctr"/>
          <a:lstStyle>
            <a:lvl1pPr marL="0" indent="0">
              <a:buFont typeface="Arial" pitchFamily="34" charset="0"/>
              <a:buNone/>
              <a:defRPr lang="en-US" sz="619" b="0" cap="all" baseline="0" dirty="0">
                <a:solidFill>
                  <a:schemeClr val="accent2"/>
                </a:solidFill>
                <a:latin typeface="Arial" panose="020B0604020202020204" pitchFamily="34" charset="0"/>
                <a:ea typeface="+mj-ea"/>
                <a:cs typeface="+mj-cs"/>
              </a:defRPr>
            </a:lvl1pPr>
          </a:lstStyle>
          <a:p>
            <a:pPr lvl="0"/>
            <a:r>
              <a:rPr lang="en-US" dirty="0"/>
              <a:t>Click to edit Master text styles</a:t>
            </a:r>
          </a:p>
        </p:txBody>
      </p:sp>
      <p:sp>
        <p:nvSpPr>
          <p:cNvPr id="5" name="Slide Number Placeholder 3"/>
          <p:cNvSpPr>
            <a:spLocks noGrp="1"/>
          </p:cNvSpPr>
          <p:nvPr>
            <p:ph type="sldNum" sz="quarter" idx="11"/>
          </p:nvPr>
        </p:nvSpPr>
        <p:spPr>
          <a:xfrm>
            <a:off x="8763000" y="5405437"/>
            <a:ext cx="279400" cy="275167"/>
          </a:xfrm>
          <a:prstGeom prst="rect">
            <a:avLst/>
          </a:prstGeom>
        </p:spPr>
        <p:txBody>
          <a:bodyPr/>
          <a:lstStyle>
            <a:lvl1pPr>
              <a:defRPr>
                <a:solidFill>
                  <a:srgbClr val="182A54">
                    <a:lumMod val="50000"/>
                  </a:srgbClr>
                </a:solidFill>
              </a:defRPr>
            </a:lvl1pPr>
          </a:lstStyle>
          <a:p>
            <a:pPr>
              <a:defRPr/>
            </a:pPr>
            <a:fld id="{B3A94969-FC44-4E88-AE20-EC19693B9D08}" type="slidenum">
              <a:rPr lang="fr-CA" altLang="fr-FR"/>
              <a:pPr>
                <a:defRPr/>
              </a:pPr>
              <a:t>‹nr.›</a:t>
            </a:fld>
            <a:endParaRPr lang="fr-CA" altLang="fr-FR"/>
          </a:p>
        </p:txBody>
      </p:sp>
      <p:sp>
        <p:nvSpPr>
          <p:cNvPr id="6" name="Footer Placeholder 3"/>
          <p:cNvSpPr>
            <a:spLocks noGrp="1"/>
          </p:cNvSpPr>
          <p:nvPr>
            <p:ph type="ftr" sz="quarter" idx="12"/>
          </p:nvPr>
        </p:nvSpPr>
        <p:spPr>
          <a:xfrm>
            <a:off x="1679576" y="5402793"/>
            <a:ext cx="5784850" cy="304271"/>
          </a:xfrm>
          <a:prstGeom prst="rect">
            <a:avLst/>
          </a:prstGeom>
        </p:spPr>
        <p:txBody>
          <a:bodyPr/>
          <a:lstStyle>
            <a:lvl1pPr>
              <a:defRPr>
                <a:solidFill>
                  <a:srgbClr val="182A54">
                    <a:tint val="75000"/>
                  </a:srgbClr>
                </a:solidFill>
              </a:defRPr>
            </a:lvl1pPr>
          </a:lstStyle>
          <a:p>
            <a:pPr>
              <a:defRPr/>
            </a:pPr>
            <a:endParaRPr lang="en-CA"/>
          </a:p>
        </p:txBody>
      </p:sp>
    </p:spTree>
    <p:extLst>
      <p:ext uri="{BB962C8B-B14F-4D97-AF65-F5344CB8AC3E}">
        <p14:creationId xmlns:p14="http://schemas.microsoft.com/office/powerpoint/2010/main" val="942621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8417" y="932532"/>
            <a:ext cx="3470729" cy="533135"/>
          </a:xfrm>
        </p:spPr>
        <p:txBody>
          <a:bodyPr anchor="b"/>
          <a:lstStyle>
            <a:lvl1pPr marL="0" indent="0">
              <a:buNone/>
              <a:defRPr sz="1125" b="1" cap="all" baseline="0">
                <a:latin typeface="Arial" panose="020B0604020202020204" pitchFamily="34" charset="0"/>
              </a:defRPr>
            </a:lvl1pPr>
            <a:lvl2pPr marL="257173" indent="0">
              <a:buNone/>
              <a:defRPr sz="1125" b="1"/>
            </a:lvl2pPr>
            <a:lvl3pPr marL="514346" indent="0">
              <a:buNone/>
              <a:defRPr sz="1013" b="1"/>
            </a:lvl3pPr>
            <a:lvl4pPr marL="771519" indent="0">
              <a:buNone/>
              <a:defRPr sz="900" b="1"/>
            </a:lvl4pPr>
            <a:lvl5pPr marL="1028692" indent="0">
              <a:buNone/>
              <a:defRPr sz="900" b="1"/>
            </a:lvl5pPr>
            <a:lvl6pPr marL="1285865" indent="0">
              <a:buNone/>
              <a:defRPr sz="900" b="1"/>
            </a:lvl6pPr>
            <a:lvl7pPr marL="1543038" indent="0">
              <a:buNone/>
              <a:defRPr sz="900" b="1"/>
            </a:lvl7pPr>
            <a:lvl8pPr marL="1800211" indent="0">
              <a:buNone/>
              <a:defRPr sz="900" b="1"/>
            </a:lvl8pPr>
            <a:lvl9pPr marL="2057384" indent="0">
              <a:buNone/>
              <a:defRPr sz="900" b="1"/>
            </a:lvl9pPr>
          </a:lstStyle>
          <a:p>
            <a:pPr lvl="0"/>
            <a:r>
              <a:rPr lang="en-US" dirty="0"/>
              <a:t>Click to edit</a:t>
            </a:r>
          </a:p>
        </p:txBody>
      </p:sp>
      <p:sp>
        <p:nvSpPr>
          <p:cNvPr id="5" name="Text Placeholder 4"/>
          <p:cNvSpPr>
            <a:spLocks noGrp="1"/>
          </p:cNvSpPr>
          <p:nvPr>
            <p:ph type="body" sz="quarter" idx="3"/>
          </p:nvPr>
        </p:nvSpPr>
        <p:spPr>
          <a:xfrm>
            <a:off x="4534722" y="932532"/>
            <a:ext cx="3473537" cy="533135"/>
          </a:xfrm>
        </p:spPr>
        <p:txBody>
          <a:bodyPr anchor="b"/>
          <a:lstStyle>
            <a:lvl1pPr marL="0" indent="0">
              <a:buNone/>
              <a:defRPr sz="1125" b="1" cap="all" baseline="0">
                <a:latin typeface="Arial" panose="020B0604020202020204" pitchFamily="34" charset="0"/>
              </a:defRPr>
            </a:lvl1pPr>
            <a:lvl2pPr marL="257173" indent="0">
              <a:buNone/>
              <a:defRPr sz="1125" b="1"/>
            </a:lvl2pPr>
            <a:lvl3pPr marL="514346" indent="0">
              <a:buNone/>
              <a:defRPr sz="1013" b="1"/>
            </a:lvl3pPr>
            <a:lvl4pPr marL="771519" indent="0">
              <a:buNone/>
              <a:defRPr sz="900" b="1"/>
            </a:lvl4pPr>
            <a:lvl5pPr marL="1028692" indent="0">
              <a:buNone/>
              <a:defRPr sz="900" b="1"/>
            </a:lvl5pPr>
            <a:lvl6pPr marL="1285865" indent="0">
              <a:buNone/>
              <a:defRPr sz="900" b="1"/>
            </a:lvl6pPr>
            <a:lvl7pPr marL="1543038" indent="0">
              <a:buNone/>
              <a:defRPr sz="900" b="1"/>
            </a:lvl7pPr>
            <a:lvl8pPr marL="1800211" indent="0">
              <a:buNone/>
              <a:defRPr sz="900" b="1"/>
            </a:lvl8pPr>
            <a:lvl9pPr marL="2057384" indent="0">
              <a:buNone/>
              <a:defRPr sz="900" b="1"/>
            </a:lvl9pPr>
          </a:lstStyle>
          <a:p>
            <a:pPr lvl="0"/>
            <a:r>
              <a:rPr lang="en-US" dirty="0"/>
              <a:t>Click to edit</a:t>
            </a:r>
          </a:p>
        </p:txBody>
      </p:sp>
      <p:sp>
        <p:nvSpPr>
          <p:cNvPr id="11" name="Title 10"/>
          <p:cNvSpPr>
            <a:spLocks noGrp="1"/>
          </p:cNvSpPr>
          <p:nvPr>
            <p:ph type="title"/>
          </p:nvPr>
        </p:nvSpPr>
        <p:spPr/>
        <p:txBody>
          <a:bodyPr/>
          <a:lstStyle/>
          <a:p>
            <a:r>
              <a:rPr lang="en-US"/>
              <a:t>Click to edit Master title style</a:t>
            </a:r>
          </a:p>
        </p:txBody>
      </p:sp>
      <p:sp>
        <p:nvSpPr>
          <p:cNvPr id="12" name="Content Placeholder 2"/>
          <p:cNvSpPr>
            <a:spLocks noGrp="1"/>
          </p:cNvSpPr>
          <p:nvPr>
            <p:ph sz="half" idx="14"/>
          </p:nvPr>
        </p:nvSpPr>
        <p:spPr>
          <a:xfrm>
            <a:off x="738417" y="1494770"/>
            <a:ext cx="3470729" cy="3640667"/>
          </a:xfrm>
        </p:spPr>
        <p:txBody>
          <a:bodyPr/>
          <a:lstStyle>
            <a:lvl1pPr>
              <a:defRPr sz="1125"/>
            </a:lvl1pPr>
            <a:lvl2pPr>
              <a:defRPr sz="900"/>
            </a:lvl2pPr>
            <a:lvl3pPr>
              <a:defRPr sz="619"/>
            </a:lvl3pPr>
            <a:lvl4pPr>
              <a:defRPr sz="563"/>
            </a:lvl4pPr>
            <a:lvl5pPr>
              <a:defRPr sz="56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half" idx="15"/>
          </p:nvPr>
        </p:nvSpPr>
        <p:spPr>
          <a:xfrm>
            <a:off x="4534723" y="1494770"/>
            <a:ext cx="3470729" cy="3640667"/>
          </a:xfrm>
        </p:spPr>
        <p:txBody>
          <a:bodyPr/>
          <a:lstStyle>
            <a:lvl1pPr>
              <a:defRPr sz="1125"/>
            </a:lvl1pPr>
            <a:lvl2pPr>
              <a:defRPr sz="900"/>
            </a:lvl2pPr>
            <a:lvl3pPr>
              <a:defRPr sz="619"/>
            </a:lvl3pPr>
            <a:lvl4pPr>
              <a:defRPr sz="563"/>
            </a:lvl4pPr>
            <a:lvl5pPr>
              <a:defRPr sz="56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p:cNvSpPr>
            <a:spLocks noGrp="1"/>
          </p:cNvSpPr>
          <p:nvPr>
            <p:ph type="body" sz="quarter" idx="10"/>
          </p:nvPr>
        </p:nvSpPr>
        <p:spPr>
          <a:xfrm>
            <a:off x="388145" y="40888"/>
            <a:ext cx="7269843" cy="232833"/>
          </a:xfrm>
        </p:spPr>
        <p:txBody>
          <a:bodyPr lIns="0" tIns="0" rIns="0" bIns="0" anchor="ctr"/>
          <a:lstStyle>
            <a:lvl1pPr marL="0" indent="0">
              <a:buFont typeface="Arial" pitchFamily="34" charset="0"/>
              <a:buNone/>
              <a:defRPr lang="en-US" sz="619" b="0" cap="all" baseline="0" dirty="0">
                <a:solidFill>
                  <a:schemeClr val="accent2"/>
                </a:solidFill>
                <a:latin typeface="Arial" panose="020B0604020202020204" pitchFamily="34" charset="0"/>
                <a:ea typeface="+mj-ea"/>
                <a:cs typeface="+mj-cs"/>
              </a:defRPr>
            </a:lvl1pPr>
          </a:lstStyle>
          <a:p>
            <a:pPr lvl="0"/>
            <a:r>
              <a:rPr lang="en-US" dirty="0"/>
              <a:t>Click to edit Master text styles</a:t>
            </a:r>
          </a:p>
        </p:txBody>
      </p:sp>
      <p:sp>
        <p:nvSpPr>
          <p:cNvPr id="8" name="Slide Number Placeholder 3"/>
          <p:cNvSpPr>
            <a:spLocks noGrp="1"/>
          </p:cNvSpPr>
          <p:nvPr>
            <p:ph type="sldNum" sz="quarter" idx="16"/>
          </p:nvPr>
        </p:nvSpPr>
        <p:spPr>
          <a:xfrm>
            <a:off x="8763000" y="5405437"/>
            <a:ext cx="279400" cy="275167"/>
          </a:xfrm>
          <a:prstGeom prst="rect">
            <a:avLst/>
          </a:prstGeom>
        </p:spPr>
        <p:txBody>
          <a:bodyPr/>
          <a:lstStyle>
            <a:lvl1pPr>
              <a:defRPr>
                <a:solidFill>
                  <a:srgbClr val="182A54">
                    <a:lumMod val="50000"/>
                  </a:srgbClr>
                </a:solidFill>
              </a:defRPr>
            </a:lvl1pPr>
          </a:lstStyle>
          <a:p>
            <a:pPr>
              <a:defRPr/>
            </a:pPr>
            <a:fld id="{58126383-0FD8-49F7-BF53-71554058926D}" type="slidenum">
              <a:rPr lang="fr-CA" altLang="fr-FR"/>
              <a:pPr>
                <a:defRPr/>
              </a:pPr>
              <a:t>‹nr.›</a:t>
            </a:fld>
            <a:endParaRPr lang="fr-CA" altLang="fr-FR"/>
          </a:p>
        </p:txBody>
      </p:sp>
      <p:sp>
        <p:nvSpPr>
          <p:cNvPr id="9" name="Footer Placeholder 1"/>
          <p:cNvSpPr>
            <a:spLocks noGrp="1"/>
          </p:cNvSpPr>
          <p:nvPr>
            <p:ph type="ftr" sz="quarter" idx="17"/>
          </p:nvPr>
        </p:nvSpPr>
        <p:spPr>
          <a:xfrm>
            <a:off x="1679576" y="5402793"/>
            <a:ext cx="5784850" cy="304271"/>
          </a:xfrm>
          <a:prstGeom prst="rect">
            <a:avLst/>
          </a:prstGeom>
        </p:spPr>
        <p:txBody>
          <a:bodyPr/>
          <a:lstStyle>
            <a:lvl1pPr>
              <a:defRPr>
                <a:solidFill>
                  <a:srgbClr val="182A54">
                    <a:tint val="75000"/>
                  </a:srgbClr>
                </a:solidFill>
              </a:defRPr>
            </a:lvl1pPr>
          </a:lstStyle>
          <a:p>
            <a:pPr>
              <a:defRPr/>
            </a:pPr>
            <a:endParaRPr lang="en-CA"/>
          </a:p>
        </p:txBody>
      </p:sp>
    </p:spTree>
    <p:extLst>
      <p:ext uri="{BB962C8B-B14F-4D97-AF65-F5344CB8AC3E}">
        <p14:creationId xmlns:p14="http://schemas.microsoft.com/office/powerpoint/2010/main" val="21703250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7"/>
          <p:cNvSpPr>
            <a:spLocks noGrp="1"/>
          </p:cNvSpPr>
          <p:nvPr>
            <p:ph type="body" sz="quarter" idx="10"/>
          </p:nvPr>
        </p:nvSpPr>
        <p:spPr>
          <a:xfrm>
            <a:off x="388145" y="40888"/>
            <a:ext cx="7269843" cy="232833"/>
          </a:xfrm>
        </p:spPr>
        <p:txBody>
          <a:bodyPr lIns="0" tIns="0" rIns="0" bIns="0" anchor="ctr"/>
          <a:lstStyle>
            <a:lvl1pPr marL="0" indent="0">
              <a:buFont typeface="Arial" pitchFamily="34" charset="0"/>
              <a:buNone/>
              <a:defRPr lang="en-US" sz="619" b="0" cap="all" baseline="0" dirty="0">
                <a:solidFill>
                  <a:schemeClr val="accent2"/>
                </a:solidFill>
                <a:latin typeface="Arial" panose="020B0604020202020204" pitchFamily="34" charset="0"/>
                <a:ea typeface="+mj-ea"/>
                <a:cs typeface="+mj-cs"/>
              </a:defRPr>
            </a:lvl1pPr>
          </a:lstStyle>
          <a:p>
            <a:pPr lvl="0"/>
            <a:r>
              <a:rPr lang="en-US" dirty="0"/>
              <a:t>Click to edit Master text styles</a:t>
            </a:r>
          </a:p>
        </p:txBody>
      </p:sp>
      <p:sp>
        <p:nvSpPr>
          <p:cNvPr id="4" name="Slide Number Placeholder 3"/>
          <p:cNvSpPr>
            <a:spLocks noGrp="1"/>
          </p:cNvSpPr>
          <p:nvPr>
            <p:ph type="sldNum" sz="quarter" idx="11"/>
          </p:nvPr>
        </p:nvSpPr>
        <p:spPr>
          <a:xfrm>
            <a:off x="8763000" y="5405437"/>
            <a:ext cx="279400" cy="275167"/>
          </a:xfrm>
          <a:prstGeom prst="rect">
            <a:avLst/>
          </a:prstGeom>
        </p:spPr>
        <p:txBody>
          <a:bodyPr/>
          <a:lstStyle>
            <a:lvl1pPr>
              <a:defRPr>
                <a:solidFill>
                  <a:srgbClr val="182A54">
                    <a:lumMod val="50000"/>
                  </a:srgbClr>
                </a:solidFill>
              </a:defRPr>
            </a:lvl1pPr>
          </a:lstStyle>
          <a:p>
            <a:pPr>
              <a:defRPr/>
            </a:pPr>
            <a:fld id="{F01E9544-CEA5-41B5-823A-0888BA6D5F5D}" type="slidenum">
              <a:rPr lang="fr-CA" altLang="fr-FR"/>
              <a:pPr>
                <a:defRPr/>
              </a:pPr>
              <a:t>‹nr.›</a:t>
            </a:fld>
            <a:endParaRPr lang="fr-CA" altLang="fr-FR"/>
          </a:p>
        </p:txBody>
      </p:sp>
      <p:sp>
        <p:nvSpPr>
          <p:cNvPr id="5" name="Footer Placeholder 2"/>
          <p:cNvSpPr>
            <a:spLocks noGrp="1"/>
          </p:cNvSpPr>
          <p:nvPr>
            <p:ph type="ftr" sz="quarter" idx="12"/>
          </p:nvPr>
        </p:nvSpPr>
        <p:spPr>
          <a:xfrm>
            <a:off x="1679576" y="5402793"/>
            <a:ext cx="5784850" cy="304271"/>
          </a:xfrm>
          <a:prstGeom prst="rect">
            <a:avLst/>
          </a:prstGeom>
        </p:spPr>
        <p:txBody>
          <a:bodyPr/>
          <a:lstStyle>
            <a:lvl1pPr>
              <a:defRPr>
                <a:solidFill>
                  <a:srgbClr val="182A54">
                    <a:tint val="75000"/>
                  </a:srgbClr>
                </a:solidFill>
              </a:defRPr>
            </a:lvl1pPr>
          </a:lstStyle>
          <a:p>
            <a:pPr>
              <a:defRPr/>
            </a:pPr>
            <a:endParaRPr lang="en-CA"/>
          </a:p>
        </p:txBody>
      </p:sp>
    </p:spTree>
    <p:extLst>
      <p:ext uri="{BB962C8B-B14F-4D97-AF65-F5344CB8AC3E}">
        <p14:creationId xmlns:p14="http://schemas.microsoft.com/office/powerpoint/2010/main" val="8931218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4" y="1179289"/>
            <a:ext cx="4666344" cy="3989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5"/>
          <p:cNvSpPr>
            <a:spLocks noGrp="1"/>
          </p:cNvSpPr>
          <p:nvPr>
            <p:ph type="pic" sz="quarter" idx="13"/>
          </p:nvPr>
        </p:nvSpPr>
        <p:spPr>
          <a:xfrm>
            <a:off x="5401470" y="1179286"/>
            <a:ext cx="3611904" cy="1965477"/>
          </a:xfrm>
          <a:solidFill>
            <a:schemeClr val="bg1"/>
          </a:solidFill>
          <a:ln w="19050">
            <a:solidFill>
              <a:schemeClr val="bg2"/>
            </a:solidFill>
            <a:miter lim="800000"/>
          </a:ln>
          <a:effectLst>
            <a:outerShdw blurRad="127000" algn="ctr" rotWithShape="0">
              <a:prstClr val="black">
                <a:alpha val="40000"/>
              </a:prstClr>
            </a:outerShdw>
          </a:effectLst>
        </p:spPr>
        <p:txBody>
          <a:bodyPr lIns="153069" tIns="76534" rIns="153069" bIns="76534" rtlCol="0">
            <a:normAutofit/>
          </a:bodyPr>
          <a:lstStyle>
            <a:lvl1pPr>
              <a:defRPr lang="en-US" dirty="0"/>
            </a:lvl1pPr>
          </a:lstStyle>
          <a:p>
            <a:pPr lvl="0"/>
            <a:endParaRPr lang="en-US" noProof="0" dirty="0"/>
          </a:p>
        </p:txBody>
      </p:sp>
      <p:sp>
        <p:nvSpPr>
          <p:cNvPr id="11" name="Picture Placeholder 5"/>
          <p:cNvSpPr>
            <a:spLocks noGrp="1"/>
          </p:cNvSpPr>
          <p:nvPr>
            <p:ph type="pic" sz="quarter" idx="15"/>
          </p:nvPr>
        </p:nvSpPr>
        <p:spPr>
          <a:xfrm>
            <a:off x="5401470" y="3219098"/>
            <a:ext cx="3611904" cy="1965477"/>
          </a:xfrm>
          <a:solidFill>
            <a:schemeClr val="bg1"/>
          </a:solidFill>
          <a:ln w="19050">
            <a:solidFill>
              <a:schemeClr val="bg2"/>
            </a:solidFill>
            <a:miter lim="800000"/>
          </a:ln>
          <a:effectLst>
            <a:outerShdw blurRad="127000" algn="ctr" rotWithShape="0">
              <a:prstClr val="black">
                <a:alpha val="40000"/>
              </a:prstClr>
            </a:outerShdw>
          </a:effectLst>
        </p:spPr>
        <p:txBody>
          <a:bodyPr lIns="153069" tIns="76534" rIns="153069" bIns="76534" rtlCol="0">
            <a:normAutofit/>
          </a:bodyPr>
          <a:lstStyle>
            <a:lvl1pPr>
              <a:defRPr lang="en-US" dirty="0"/>
            </a:lvl1pPr>
          </a:lstStyle>
          <a:p>
            <a:pPr lvl="0"/>
            <a:endParaRPr lang="en-US" noProof="0" dirty="0"/>
          </a:p>
        </p:txBody>
      </p:sp>
      <p:sp>
        <p:nvSpPr>
          <p:cNvPr id="12" name="Text Placeholder 7"/>
          <p:cNvSpPr>
            <a:spLocks noGrp="1"/>
          </p:cNvSpPr>
          <p:nvPr>
            <p:ph type="body" sz="quarter" idx="10"/>
          </p:nvPr>
        </p:nvSpPr>
        <p:spPr>
          <a:xfrm>
            <a:off x="731045" y="8067"/>
            <a:ext cx="7096125" cy="232833"/>
          </a:xfrm>
        </p:spPr>
        <p:txBody>
          <a:bodyPr lIns="0" tIns="0" rIns="0" bIns="0" anchor="ctr"/>
          <a:lstStyle>
            <a:lvl1pPr marL="0" indent="0">
              <a:buFont typeface="Arial" pitchFamily="34" charset="0"/>
              <a:buNone/>
              <a:defRPr lang="en-US" sz="731" cap="all" baseline="0" dirty="0">
                <a:solidFill>
                  <a:schemeClr val="tx1"/>
                </a:solidFill>
                <a:ea typeface="+mj-ea"/>
                <a:cs typeface="+mj-cs"/>
              </a:defRPr>
            </a:lvl1pPr>
          </a:lstStyle>
          <a:p>
            <a:pPr lvl="0"/>
            <a:r>
              <a:rPr lang="en-US" dirty="0"/>
              <a:t>Click to edit Master text styles</a:t>
            </a:r>
          </a:p>
        </p:txBody>
      </p:sp>
      <p:sp>
        <p:nvSpPr>
          <p:cNvPr id="7" name="Slide Number Placeholder 3"/>
          <p:cNvSpPr>
            <a:spLocks noGrp="1"/>
          </p:cNvSpPr>
          <p:nvPr>
            <p:ph type="sldNum" sz="quarter" idx="16"/>
          </p:nvPr>
        </p:nvSpPr>
        <p:spPr>
          <a:xfrm>
            <a:off x="8510589" y="5214939"/>
            <a:ext cx="633412" cy="500063"/>
          </a:xfrm>
          <a:prstGeom prst="rect">
            <a:avLst/>
          </a:prstGeom>
        </p:spPr>
        <p:txBody>
          <a:bodyPr vert="horz" lIns="85719" tIns="42861" rIns="85719" bIns="42861" rtlCol="0" anchor="ctr"/>
          <a:lstStyle>
            <a:lvl1pPr algn="r">
              <a:defRPr sz="731">
                <a:solidFill>
                  <a:srgbClr val="182A54"/>
                </a:solidFill>
                <a:latin typeface="Arial" panose="020B0604020202020204" pitchFamily="34" charset="0"/>
              </a:defRPr>
            </a:lvl1pPr>
          </a:lstStyle>
          <a:p>
            <a:pPr>
              <a:defRPr/>
            </a:pPr>
            <a:fld id="{7C4F4A11-3FEE-4C24-9248-786C764F9AD1}" type="slidenum">
              <a:rPr lang="fr-CA"/>
              <a:pPr>
                <a:defRPr/>
              </a:pPr>
              <a:t>‹nr.›</a:t>
            </a:fld>
            <a:endParaRPr lang="fr-CA" dirty="0"/>
          </a:p>
        </p:txBody>
      </p:sp>
    </p:spTree>
    <p:extLst>
      <p:ext uri="{BB962C8B-B14F-4D97-AF65-F5344CB8AC3E}">
        <p14:creationId xmlns:p14="http://schemas.microsoft.com/office/powerpoint/2010/main" val="1558779971"/>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4" y="1179289"/>
            <a:ext cx="4666344" cy="40136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5"/>
          <p:cNvSpPr>
            <a:spLocks noGrp="1"/>
          </p:cNvSpPr>
          <p:nvPr>
            <p:ph type="pic" sz="quarter" idx="13"/>
          </p:nvPr>
        </p:nvSpPr>
        <p:spPr>
          <a:xfrm>
            <a:off x="5392540" y="1179288"/>
            <a:ext cx="3611904" cy="4013603"/>
          </a:xfrm>
          <a:solidFill>
            <a:schemeClr val="bg1"/>
          </a:solidFill>
          <a:ln w="19050">
            <a:solidFill>
              <a:schemeClr val="bg2"/>
            </a:solidFill>
            <a:miter lim="800000"/>
          </a:ln>
          <a:effectLst>
            <a:outerShdw blurRad="127000" algn="ctr" rotWithShape="0">
              <a:prstClr val="black">
                <a:alpha val="40000"/>
              </a:prstClr>
            </a:outerShdw>
          </a:effectLst>
        </p:spPr>
        <p:txBody>
          <a:bodyPr lIns="153069" tIns="76534" rIns="153069" bIns="76534" rtlCol="0">
            <a:normAutofit/>
          </a:bodyPr>
          <a:lstStyle>
            <a:lvl1pPr>
              <a:defRPr lang="en-US" dirty="0"/>
            </a:lvl1pPr>
          </a:lstStyle>
          <a:p>
            <a:pPr lvl="0"/>
            <a:endParaRPr lang="en-US" noProof="0" dirty="0"/>
          </a:p>
        </p:txBody>
      </p:sp>
      <p:sp>
        <p:nvSpPr>
          <p:cNvPr id="10" name="Text Placeholder 7"/>
          <p:cNvSpPr>
            <a:spLocks noGrp="1"/>
          </p:cNvSpPr>
          <p:nvPr>
            <p:ph type="body" sz="quarter" idx="10"/>
          </p:nvPr>
        </p:nvSpPr>
        <p:spPr>
          <a:xfrm>
            <a:off x="731045" y="8067"/>
            <a:ext cx="7096125" cy="232833"/>
          </a:xfrm>
        </p:spPr>
        <p:txBody>
          <a:bodyPr lIns="0" tIns="0" rIns="0" bIns="0" anchor="ctr"/>
          <a:lstStyle>
            <a:lvl1pPr marL="0" indent="0">
              <a:buFont typeface="Arial" pitchFamily="34" charset="0"/>
              <a:buNone/>
              <a:defRPr lang="en-US" sz="731" cap="all" baseline="0" dirty="0">
                <a:solidFill>
                  <a:schemeClr val="tx1"/>
                </a:solidFill>
                <a:ea typeface="+mj-ea"/>
                <a:cs typeface="+mj-cs"/>
              </a:defRPr>
            </a:lvl1pPr>
          </a:lstStyle>
          <a:p>
            <a:pPr lvl="0"/>
            <a:r>
              <a:rPr lang="en-US" dirty="0"/>
              <a:t>Click to edit Master text styles</a:t>
            </a:r>
          </a:p>
        </p:txBody>
      </p:sp>
      <p:sp>
        <p:nvSpPr>
          <p:cNvPr id="6" name="Slide Number Placeholder 3"/>
          <p:cNvSpPr>
            <a:spLocks noGrp="1"/>
          </p:cNvSpPr>
          <p:nvPr>
            <p:ph type="sldNum" sz="quarter" idx="14"/>
          </p:nvPr>
        </p:nvSpPr>
        <p:spPr>
          <a:xfrm>
            <a:off x="8510589" y="5214939"/>
            <a:ext cx="633412" cy="500063"/>
          </a:xfrm>
          <a:prstGeom prst="rect">
            <a:avLst/>
          </a:prstGeom>
        </p:spPr>
        <p:txBody>
          <a:bodyPr vert="horz" lIns="85719" tIns="42861" rIns="85719" bIns="42861" rtlCol="0" anchor="ctr"/>
          <a:lstStyle>
            <a:lvl1pPr algn="r">
              <a:defRPr sz="731">
                <a:solidFill>
                  <a:srgbClr val="182A54"/>
                </a:solidFill>
                <a:latin typeface="Arial" panose="020B0604020202020204" pitchFamily="34" charset="0"/>
              </a:defRPr>
            </a:lvl1pPr>
          </a:lstStyle>
          <a:p>
            <a:pPr>
              <a:defRPr/>
            </a:pPr>
            <a:fld id="{D1E4164C-DBD6-4A8F-B53E-F8554D5B1E26}" type="slidenum">
              <a:rPr lang="fr-CA"/>
              <a:pPr>
                <a:defRPr/>
              </a:pPr>
              <a:t>‹nr.›</a:t>
            </a:fld>
            <a:endParaRPr lang="fr-CA" dirty="0"/>
          </a:p>
        </p:txBody>
      </p:sp>
    </p:spTree>
    <p:extLst>
      <p:ext uri="{BB962C8B-B14F-4D97-AF65-F5344CB8AC3E}">
        <p14:creationId xmlns:p14="http://schemas.microsoft.com/office/powerpoint/2010/main" val="1075793544"/>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4" y="1179290"/>
            <a:ext cx="4666344" cy="40136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5"/>
          <p:cNvSpPr>
            <a:spLocks noGrp="1"/>
          </p:cNvSpPr>
          <p:nvPr>
            <p:ph type="pic" sz="quarter" idx="13"/>
          </p:nvPr>
        </p:nvSpPr>
        <p:spPr>
          <a:xfrm>
            <a:off x="5392540" y="1179288"/>
            <a:ext cx="3611904" cy="4013603"/>
          </a:xfrm>
          <a:solidFill>
            <a:schemeClr val="bg1"/>
          </a:solidFill>
          <a:ln w="19050">
            <a:solidFill>
              <a:schemeClr val="bg2"/>
            </a:solidFill>
            <a:miter lim="800000"/>
          </a:ln>
          <a:effectLst>
            <a:outerShdw blurRad="127000" algn="ctr" rotWithShape="0">
              <a:prstClr val="black">
                <a:alpha val="40000"/>
              </a:prstClr>
            </a:outerShdw>
          </a:effectLst>
        </p:spPr>
        <p:txBody>
          <a:bodyPr lIns="153061" tIns="76534" rIns="153061" bIns="76534" rtlCol="0">
            <a:normAutofit/>
          </a:bodyPr>
          <a:lstStyle>
            <a:lvl1pPr>
              <a:defRPr lang="en-US" dirty="0"/>
            </a:lvl1pPr>
          </a:lstStyle>
          <a:p>
            <a:pPr lvl="0"/>
            <a:endParaRPr lang="en-US" noProof="0" dirty="0"/>
          </a:p>
        </p:txBody>
      </p:sp>
      <p:sp>
        <p:nvSpPr>
          <p:cNvPr id="10" name="Text Placeholder 7"/>
          <p:cNvSpPr>
            <a:spLocks noGrp="1"/>
          </p:cNvSpPr>
          <p:nvPr>
            <p:ph type="body" sz="quarter" idx="10"/>
          </p:nvPr>
        </p:nvSpPr>
        <p:spPr>
          <a:xfrm>
            <a:off x="731054" y="8074"/>
            <a:ext cx="7096125" cy="232833"/>
          </a:xfrm>
        </p:spPr>
        <p:txBody>
          <a:bodyPr lIns="0" tIns="0" rIns="0" bIns="0" anchor="ctr"/>
          <a:lstStyle>
            <a:lvl1pPr marL="0" indent="0">
              <a:buFont typeface="Arial" pitchFamily="34" charset="0"/>
              <a:buNone/>
              <a:defRPr lang="en-US" sz="731" cap="all" baseline="0" dirty="0">
                <a:solidFill>
                  <a:schemeClr val="tx1"/>
                </a:solidFill>
                <a:ea typeface="+mj-ea"/>
                <a:cs typeface="+mj-cs"/>
              </a:defRPr>
            </a:lvl1pPr>
          </a:lstStyle>
          <a:p>
            <a:pPr lvl="0"/>
            <a:r>
              <a:rPr lang="en-US" dirty="0"/>
              <a:t>Click to edit Master text styles</a:t>
            </a:r>
          </a:p>
        </p:txBody>
      </p:sp>
      <p:sp>
        <p:nvSpPr>
          <p:cNvPr id="6" name="Slide Number Placeholder 3"/>
          <p:cNvSpPr>
            <a:spLocks noGrp="1"/>
          </p:cNvSpPr>
          <p:nvPr>
            <p:ph type="sldNum" sz="quarter" idx="14"/>
          </p:nvPr>
        </p:nvSpPr>
        <p:spPr>
          <a:xfrm>
            <a:off x="8510589" y="5214939"/>
            <a:ext cx="633412" cy="500063"/>
          </a:xfrm>
          <a:prstGeom prst="rect">
            <a:avLst/>
          </a:prstGeom>
        </p:spPr>
        <p:txBody>
          <a:bodyPr vert="horz" lIns="85718" tIns="42861" rIns="85718" bIns="42861" rtlCol="0" anchor="ctr"/>
          <a:lstStyle>
            <a:lvl1pPr algn="r">
              <a:defRPr sz="731">
                <a:solidFill>
                  <a:srgbClr val="182A54"/>
                </a:solidFill>
                <a:latin typeface="Arial" panose="020B0604020202020204" pitchFamily="34" charset="0"/>
              </a:defRPr>
            </a:lvl1pPr>
          </a:lstStyle>
          <a:p>
            <a:pPr>
              <a:defRPr/>
            </a:pPr>
            <a:fld id="{85CB824F-D2FF-4E12-964D-68746C0D83EF}" type="slidenum">
              <a:rPr lang="fr-CA"/>
              <a:pPr>
                <a:defRPr/>
              </a:pPr>
              <a:t>‹nr.›</a:t>
            </a:fld>
            <a:endParaRPr lang="fr-CA" dirty="0"/>
          </a:p>
        </p:txBody>
      </p:sp>
    </p:spTree>
    <p:extLst>
      <p:ext uri="{BB962C8B-B14F-4D97-AF65-F5344CB8AC3E}">
        <p14:creationId xmlns:p14="http://schemas.microsoft.com/office/powerpoint/2010/main" val="3558551826"/>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
            <a:ext cx="8915400" cy="330729"/>
          </a:xfrm>
        </p:spPr>
        <p:txBody>
          <a:bodyPr/>
          <a:lstStyle/>
          <a:p>
            <a:r>
              <a:rPr lang="en-US"/>
              <a:t>Click to edit Master title style</a:t>
            </a:r>
          </a:p>
        </p:txBody>
      </p:sp>
      <p:sp>
        <p:nvSpPr>
          <p:cNvPr id="3" name="Text Placeholder 2"/>
          <p:cNvSpPr>
            <a:spLocks noGrp="1"/>
          </p:cNvSpPr>
          <p:nvPr>
            <p:ph type="body" sz="half" idx="1"/>
          </p:nvPr>
        </p:nvSpPr>
        <p:spPr>
          <a:xfrm>
            <a:off x="685800" y="571500"/>
            <a:ext cx="7772400" cy="2190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2889250"/>
            <a:ext cx="7772400" cy="2190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3124200" y="5207000"/>
            <a:ext cx="2895600" cy="381000"/>
          </a:xfrm>
        </p:spPr>
        <p:txBody>
          <a:bodyPr/>
          <a:lstStyle>
            <a:lvl1pPr>
              <a:defRPr/>
            </a:lvl1pPr>
          </a:lstStyle>
          <a:p>
            <a:pPr>
              <a:defRPr/>
            </a:pPr>
            <a:endParaRPr lang="en-US"/>
          </a:p>
        </p:txBody>
      </p:sp>
    </p:spTree>
    <p:extLst>
      <p:ext uri="{BB962C8B-B14F-4D97-AF65-F5344CB8AC3E}">
        <p14:creationId xmlns:p14="http://schemas.microsoft.com/office/powerpoint/2010/main" val="14760992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xt Larg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t="48490" r="1639" b="1"/>
          <a:stretch/>
        </p:blipFill>
        <p:spPr>
          <a:xfrm>
            <a:off x="0" y="-34040"/>
            <a:ext cx="9144000" cy="946008"/>
          </a:xfrm>
          <a:prstGeom prst="rect">
            <a:avLst/>
          </a:prstGeom>
        </p:spPr>
      </p:pic>
      <p:sp>
        <p:nvSpPr>
          <p:cNvPr id="2" name="Title 1"/>
          <p:cNvSpPr>
            <a:spLocks noGrp="1"/>
          </p:cNvSpPr>
          <p:nvPr>
            <p:ph type="title" hasCustomPrompt="1"/>
          </p:nvPr>
        </p:nvSpPr>
        <p:spPr>
          <a:xfrm>
            <a:off x="548640" y="527832"/>
            <a:ext cx="8229600" cy="599167"/>
          </a:xfrm>
          <a:prstGeom prst="rect">
            <a:avLst/>
          </a:prstGeom>
        </p:spPr>
        <p:txBody>
          <a:bodyPr>
            <a:normAutofit/>
          </a:bodyPr>
          <a:lstStyle>
            <a:lvl1pPr algn="l">
              <a:defRPr sz="2598" kern="200" spc="-150" baseline="0">
                <a:solidFill>
                  <a:schemeClr val="bg1"/>
                </a:solidFill>
                <a:latin typeface="Arial Black" panose="020B0A04020102020204" pitchFamily="34" charset="0"/>
              </a:defRPr>
            </a:lvl1pPr>
          </a:lstStyle>
          <a:p>
            <a:r>
              <a:rPr lang="en-US" dirty="0"/>
              <a:t>CLICK TO EDIT MASTER TITLE STYLE</a:t>
            </a:r>
          </a:p>
        </p:txBody>
      </p:sp>
      <p:pic>
        <p:nvPicPr>
          <p:cNvPr id="6" name="Picture 5" descr="CAE_Logo_white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44799" y="144288"/>
            <a:ext cx="893387" cy="474307"/>
          </a:xfrm>
          <a:prstGeom prst="rect">
            <a:avLst/>
          </a:prstGeom>
        </p:spPr>
      </p:pic>
      <p:sp>
        <p:nvSpPr>
          <p:cNvPr id="7" name="Content Placeholder 2"/>
          <p:cNvSpPr>
            <a:spLocks noGrp="1"/>
          </p:cNvSpPr>
          <p:nvPr>
            <p:ph idx="1" hasCustomPrompt="1"/>
          </p:nvPr>
        </p:nvSpPr>
        <p:spPr>
          <a:xfrm>
            <a:off x="666750" y="1815125"/>
            <a:ext cx="8229600" cy="2924466"/>
          </a:xfrm>
          <a:prstGeom prst="rect">
            <a:avLst/>
          </a:prstGeom>
        </p:spPr>
        <p:txBody>
          <a:bodyPr>
            <a:normAutofit/>
          </a:bodyPr>
          <a:lstStyle>
            <a:lvl1pPr marL="0" indent="0">
              <a:buNone/>
              <a:defRPr sz="1199" kern="400" spc="-50" baseline="0">
                <a:solidFill>
                  <a:schemeClr val="bg1">
                    <a:lumMod val="50000"/>
                  </a:schemeClr>
                </a:solidFill>
                <a:latin typeface="Arial" panose="020B0604020202020204" pitchFamily="34" charset="0"/>
                <a:cs typeface="Arial" panose="020B0604020202020204" pitchFamily="34" charset="0"/>
              </a:defRPr>
            </a:lvl1pPr>
            <a:lvl2pPr marL="228383" indent="0" defTabSz="456766">
              <a:buNone/>
              <a:defRPr sz="1199" kern="400" spc="-50" baseline="0">
                <a:solidFill>
                  <a:schemeClr val="bg1">
                    <a:lumMod val="50000"/>
                  </a:schemeClr>
                </a:solidFill>
                <a:latin typeface="Arial" panose="020B0604020202020204" pitchFamily="34" charset="0"/>
                <a:cs typeface="Arial" panose="020B0604020202020204" pitchFamily="34" charset="0"/>
              </a:defRPr>
            </a:lvl2pPr>
            <a:lvl3pPr marL="913532" indent="0">
              <a:buNone/>
              <a:defRPr/>
            </a:lvl3pPr>
            <a:lvl4pPr marL="1370297" indent="0">
              <a:buNone/>
              <a:defRPr/>
            </a:lvl4pPr>
            <a:lvl5pPr marL="1827063" indent="0">
              <a:buNone/>
              <a:defRPr/>
            </a:lvl5pPr>
          </a:lstStyle>
          <a:p>
            <a:pPr lvl="0"/>
            <a:r>
              <a:rPr lang="en-US" dirty="0"/>
              <a:t>Insert Text</a:t>
            </a:r>
          </a:p>
        </p:txBody>
      </p:sp>
    </p:spTree>
    <p:extLst>
      <p:ext uri="{BB962C8B-B14F-4D97-AF65-F5344CB8AC3E}">
        <p14:creationId xmlns:p14="http://schemas.microsoft.com/office/powerpoint/2010/main" val="2980589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ullet List">
    <p:spTree>
      <p:nvGrpSpPr>
        <p:cNvPr id="1" name=""/>
        <p:cNvGrpSpPr/>
        <p:nvPr/>
      </p:nvGrpSpPr>
      <p:grpSpPr>
        <a:xfrm>
          <a:off x="0" y="0"/>
          <a:ext cx="0" cy="0"/>
          <a:chOff x="0" y="0"/>
          <a:chExt cx="0" cy="0"/>
        </a:xfrm>
      </p:grpSpPr>
      <p:sp>
        <p:nvSpPr>
          <p:cNvPr id="11" name="Content Placeholder 2"/>
          <p:cNvSpPr>
            <a:spLocks noGrp="1"/>
          </p:cNvSpPr>
          <p:nvPr>
            <p:ph sz="half" idx="1"/>
          </p:nvPr>
        </p:nvSpPr>
        <p:spPr>
          <a:xfrm>
            <a:off x="444502" y="633679"/>
            <a:ext cx="8393685" cy="4597135"/>
          </a:xfrm>
          <a:prstGeom prst="rect">
            <a:avLst/>
          </a:prstGeom>
        </p:spPr>
        <p:txBody>
          <a:bodyPr>
            <a:normAutofit/>
          </a:bodyPr>
          <a:lstStyle>
            <a:lvl1pPr marL="257166" indent="-257166">
              <a:buClr>
                <a:srgbClr val="2B56AB"/>
              </a:buClr>
              <a:buFont typeface="Wingdings" panose="05000000000000000000" pitchFamily="2" charset="2"/>
              <a:buChar char=""/>
              <a:defRPr sz="2520" b="1" kern="400" spc="-45" baseline="0">
                <a:solidFill>
                  <a:srgbClr val="002060"/>
                </a:solidFill>
                <a:latin typeface="Arial" panose="020B0604020202020204" pitchFamily="34" charset="0"/>
                <a:cs typeface="Arial" panose="020B0604020202020204" pitchFamily="34" charset="0"/>
              </a:defRPr>
            </a:lvl1pPr>
            <a:lvl2pPr>
              <a:buClr>
                <a:srgbClr val="2B56AB"/>
              </a:buClr>
              <a:defRPr sz="2160" b="1" kern="400" spc="-45" baseline="0">
                <a:solidFill>
                  <a:srgbClr val="002060"/>
                </a:solidFill>
                <a:latin typeface="Arial" panose="020B0604020202020204" pitchFamily="34" charset="0"/>
                <a:cs typeface="Arial" panose="020B0604020202020204" pitchFamily="34" charset="0"/>
              </a:defRPr>
            </a:lvl2pPr>
            <a:lvl3pPr>
              <a:buClr>
                <a:srgbClr val="2B56AB"/>
              </a:buClr>
              <a:defRPr sz="2160" b="1" kern="400" spc="-45" baseline="0">
                <a:solidFill>
                  <a:srgbClr val="002060"/>
                </a:solidFill>
                <a:latin typeface="Arial" panose="020B0604020202020204" pitchFamily="34" charset="0"/>
                <a:cs typeface="Arial" panose="020B0604020202020204" pitchFamily="34" charset="0"/>
              </a:defRPr>
            </a:lvl3pPr>
            <a:lvl4pPr>
              <a:buClr>
                <a:srgbClr val="2B56AB"/>
              </a:buClr>
              <a:defRPr sz="2160" b="1" kern="400" spc="-45" baseline="0">
                <a:solidFill>
                  <a:srgbClr val="002060"/>
                </a:solidFill>
                <a:latin typeface="Arial" panose="020B0604020202020204" pitchFamily="34" charset="0"/>
                <a:cs typeface="Arial" panose="020B0604020202020204" pitchFamily="34" charset="0"/>
              </a:defRPr>
            </a:lvl4pPr>
            <a:lvl5pPr>
              <a:buClr>
                <a:srgbClr val="2B56AB"/>
              </a:buClr>
              <a:defRPr sz="2160" b="1" kern="400" spc="-45" baseline="0">
                <a:solidFill>
                  <a:srgbClr val="002060"/>
                </a:solidFill>
                <a:latin typeface="Arial" panose="020B0604020202020204" pitchFamily="34" charset="0"/>
                <a:cs typeface="Arial" panose="020B0604020202020204" pitchFamily="34" charset="0"/>
              </a:defRPr>
            </a:lvl5pPr>
            <a:lvl6pPr>
              <a:defRPr sz="1619"/>
            </a:lvl6pPr>
            <a:lvl7pPr>
              <a:defRPr sz="1619"/>
            </a:lvl7pPr>
            <a:lvl8pPr>
              <a:defRPr sz="1619"/>
            </a:lvl8pPr>
            <a:lvl9pPr>
              <a:defRPr sz="161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0" hasCustomPrompt="1"/>
          </p:nvPr>
        </p:nvSpPr>
        <p:spPr>
          <a:xfrm>
            <a:off x="276227" y="108507"/>
            <a:ext cx="7553325" cy="374095"/>
          </a:xfrm>
          <a:prstGeom prst="rect">
            <a:avLst/>
          </a:prstGeom>
        </p:spPr>
        <p:txBody>
          <a:bodyPr/>
          <a:lstStyle>
            <a:lvl1pPr marL="0" indent="0">
              <a:buNone/>
              <a:defRPr sz="2250" kern="200" spc="-135" baseline="0">
                <a:solidFill>
                  <a:schemeClr val="bg1"/>
                </a:solidFill>
                <a:latin typeface="Arial Black" panose="020B0A040201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034746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sson Objectives">
    <p:spTree>
      <p:nvGrpSpPr>
        <p:cNvPr id="1" name=""/>
        <p:cNvGrpSpPr/>
        <p:nvPr/>
      </p:nvGrpSpPr>
      <p:grpSpPr>
        <a:xfrm>
          <a:off x="0" y="0"/>
          <a:ext cx="0" cy="0"/>
          <a:chOff x="0" y="0"/>
          <a:chExt cx="0" cy="0"/>
        </a:xfrm>
      </p:grpSpPr>
      <p:sp>
        <p:nvSpPr>
          <p:cNvPr id="3" name="Text Placeholder 7"/>
          <p:cNvSpPr>
            <a:spLocks noGrp="1"/>
          </p:cNvSpPr>
          <p:nvPr>
            <p:ph type="body" sz="quarter" idx="14"/>
          </p:nvPr>
        </p:nvSpPr>
        <p:spPr>
          <a:xfrm>
            <a:off x="292419" y="500490"/>
            <a:ext cx="4217044" cy="3673693"/>
          </a:xfrm>
        </p:spPr>
        <p:txBody>
          <a:bodyPr>
            <a:noAutofit/>
          </a:bodyPr>
          <a:lstStyle>
            <a:lvl1pPr marL="86392" indent="-86392">
              <a:spcBef>
                <a:spcPts val="0"/>
              </a:spcBef>
              <a:spcAft>
                <a:spcPts val="191"/>
              </a:spcAft>
              <a:defRPr sz="633" baseline="0">
                <a:solidFill>
                  <a:srgbClr val="182A54"/>
                </a:solidFill>
                <a:latin typeface="Arial" panose="020B0604020202020204" pitchFamily="34" charset="0"/>
                <a:cs typeface="Arial" panose="020B0604020202020204" pitchFamily="34" charset="0"/>
              </a:defRPr>
            </a:lvl1pPr>
            <a:lvl2pPr marL="225521" indent="-80867">
              <a:spcBef>
                <a:spcPts val="0"/>
              </a:spcBef>
              <a:spcAft>
                <a:spcPts val="191"/>
              </a:spcAft>
              <a:defRPr sz="570" baseline="0">
                <a:solidFill>
                  <a:srgbClr val="182A54"/>
                </a:solidFill>
                <a:latin typeface="Arial" panose="020B0604020202020204" pitchFamily="34" charset="0"/>
                <a:cs typeface="Arial" panose="020B0604020202020204" pitchFamily="34" charset="0"/>
              </a:defRPr>
            </a:lvl2pPr>
            <a:lvl3pPr marL="342050" indent="-52739">
              <a:spcBef>
                <a:spcPts val="0"/>
              </a:spcBef>
              <a:spcAft>
                <a:spcPts val="191"/>
              </a:spcAft>
              <a:defRPr lang="en-US" sz="506" kern="1200" baseline="0" dirty="0" smtClean="0">
                <a:solidFill>
                  <a:srgbClr val="182A54"/>
                </a:solidFill>
                <a:latin typeface="Arial" panose="020B0604020202020204" pitchFamily="34" charset="0"/>
                <a:ea typeface="+mn-ea"/>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
        <p:nvSpPr>
          <p:cNvPr id="4" name="Picture Placeholder 17"/>
          <p:cNvSpPr>
            <a:spLocks noGrp="1" noChangeAspect="1"/>
          </p:cNvSpPr>
          <p:nvPr>
            <p:ph type="pic" sz="quarter" idx="15"/>
          </p:nvPr>
        </p:nvSpPr>
        <p:spPr>
          <a:xfrm>
            <a:off x="5105404" y="1331913"/>
            <a:ext cx="3400424" cy="2667000"/>
          </a:xfrm>
          <a:effectLst>
            <a:outerShdw blurRad="50800" dist="50800" dir="2700000" algn="tl" rotWithShape="0">
              <a:prstClr val="black">
                <a:alpha val="40000"/>
              </a:prstClr>
            </a:outerShdw>
          </a:effectLst>
        </p:spPr>
        <p:txBody>
          <a:bodyPr rtlCol="0">
            <a:normAutofit/>
          </a:bodyPr>
          <a:lstStyle>
            <a:lvl1pPr>
              <a:defRPr lang="en-CA" sz="506" dirty="0">
                <a:latin typeface="Arial" panose="020B0604020202020204" pitchFamily="34" charset="0"/>
                <a:cs typeface="Arial" panose="020B0604020202020204" pitchFamily="34" charset="0"/>
              </a:defRPr>
            </a:lvl1pPr>
          </a:lstStyle>
          <a:p>
            <a:pPr lvl="0"/>
            <a:r>
              <a:rPr lang="en-US" noProof="0" dirty="0"/>
              <a:t>Click icon to add picture</a:t>
            </a:r>
            <a:endParaRPr lang="en-CA" noProof="0" dirty="0"/>
          </a:p>
        </p:txBody>
      </p:sp>
      <p:sp>
        <p:nvSpPr>
          <p:cNvPr id="2" name="Title 1"/>
          <p:cNvSpPr>
            <a:spLocks noGrp="1"/>
          </p:cNvSpPr>
          <p:nvPr>
            <p:ph type="title"/>
          </p:nvPr>
        </p:nvSpPr>
        <p:spPr>
          <a:xfrm>
            <a:off x="0" y="1"/>
            <a:ext cx="8229600" cy="390525"/>
          </a:xfrm>
        </p:spPr>
        <p:txBody>
          <a:bodyPr/>
          <a:lstStyle>
            <a:lvl1pPr algn="l">
              <a:defRPr sz="76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9615403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6" name="Text Placeholder 12"/>
          <p:cNvSpPr>
            <a:spLocks noGrp="1"/>
          </p:cNvSpPr>
          <p:nvPr>
            <p:ph type="body" sz="quarter" idx="10" hasCustomPrompt="1"/>
          </p:nvPr>
        </p:nvSpPr>
        <p:spPr>
          <a:xfrm>
            <a:off x="276227" y="108507"/>
            <a:ext cx="7553325" cy="374095"/>
          </a:xfrm>
          <a:prstGeom prst="rect">
            <a:avLst/>
          </a:prstGeom>
        </p:spPr>
        <p:txBody>
          <a:bodyPr/>
          <a:lstStyle>
            <a:lvl1pPr marL="0" indent="0">
              <a:buNone/>
              <a:defRPr sz="2250" kern="200" spc="-135" baseline="0">
                <a:solidFill>
                  <a:schemeClr val="bg1"/>
                </a:solidFill>
                <a:latin typeface="Arial Black" panose="020B0A040201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2437633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4" name="Group 12"/>
          <p:cNvGrpSpPr>
            <a:grpSpLocks/>
          </p:cNvGrpSpPr>
          <p:nvPr userDrawn="1"/>
        </p:nvGrpSpPr>
        <p:grpSpPr bwMode="auto">
          <a:xfrm>
            <a:off x="0" y="0"/>
            <a:ext cx="9144000" cy="5704417"/>
            <a:chOff x="6773" y="6773"/>
            <a:chExt cx="9144000" cy="6845257"/>
          </a:xfrm>
        </p:grpSpPr>
        <p:pic>
          <p:nvPicPr>
            <p:cNvPr id="5" name="Picture 15"/>
            <p:cNvPicPr>
              <a:picLocks noChangeAspect="1"/>
            </p:cNvPicPr>
            <p:nvPr userDrawn="1"/>
          </p:nvPicPr>
          <p:blipFill>
            <a:blip r:embed="rId2">
              <a:extLst>
                <a:ext uri="{28A0092B-C50C-407E-A947-70E740481C1C}">
                  <a14:useLocalDpi xmlns:a14="http://schemas.microsoft.com/office/drawing/2010/main" val="0"/>
                </a:ext>
              </a:extLst>
            </a:blip>
            <a:srcRect l="17609" t="30705" r="25195" b="8446"/>
            <a:stretch>
              <a:fillRect/>
            </a:stretch>
          </p:blipFill>
          <p:spPr bwMode="auto">
            <a:xfrm>
              <a:off x="6773" y="6773"/>
              <a:ext cx="9144000" cy="6845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9948" y="6773"/>
              <a:ext cx="9140825" cy="6845257"/>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89311" eaLnBrk="1" fontAlgn="auto" hangingPunct="1">
                <a:spcBef>
                  <a:spcPts val="0"/>
                </a:spcBef>
                <a:spcAft>
                  <a:spcPts val="0"/>
                </a:spcAft>
                <a:defRPr/>
              </a:pPr>
              <a:endParaRPr lang="en-CA" sz="570" b="0" kern="0" dirty="0">
                <a:solidFill>
                  <a:sysClr val="windowText" lastClr="000000"/>
                </a:solidFill>
              </a:endParaRPr>
            </a:p>
          </p:txBody>
        </p:sp>
      </p:grpSp>
      <p:sp>
        <p:nvSpPr>
          <p:cNvPr id="8" name="Rectangle 7"/>
          <p:cNvSpPr/>
          <p:nvPr userDrawn="1"/>
        </p:nvSpPr>
        <p:spPr>
          <a:xfrm>
            <a:off x="3175" y="1324"/>
            <a:ext cx="9150350" cy="3722688"/>
          </a:xfrm>
          <a:prstGeom prst="rect">
            <a:avLst/>
          </a:prstGeom>
          <a:solidFill>
            <a:srgbClr val="558ED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89311" eaLnBrk="1" fontAlgn="auto" hangingPunct="1">
              <a:spcBef>
                <a:spcPts val="0"/>
              </a:spcBef>
              <a:spcAft>
                <a:spcPts val="0"/>
              </a:spcAft>
              <a:defRPr/>
            </a:pPr>
            <a:endParaRPr lang="en-CA" sz="570" b="0" kern="0" dirty="0">
              <a:solidFill>
                <a:sysClr val="windowText" lastClr="000000"/>
              </a:solidFill>
            </a:endParaRPr>
          </a:p>
        </p:txBody>
      </p:sp>
      <p:sp>
        <p:nvSpPr>
          <p:cNvPr id="9" name="Rectangle 8"/>
          <p:cNvSpPr/>
          <p:nvPr userDrawn="1"/>
        </p:nvSpPr>
        <p:spPr>
          <a:xfrm>
            <a:off x="-6350" y="3730625"/>
            <a:ext cx="9161463" cy="2016125"/>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89311" eaLnBrk="1" fontAlgn="auto" hangingPunct="1">
              <a:spcBef>
                <a:spcPts val="0"/>
              </a:spcBef>
              <a:spcAft>
                <a:spcPts val="0"/>
              </a:spcAft>
              <a:defRPr/>
            </a:pPr>
            <a:endParaRPr lang="en-CA" sz="570" b="0" kern="0" dirty="0">
              <a:solidFill>
                <a:sysClr val="windowText" lastClr="000000"/>
              </a:solidFill>
            </a:endParaRPr>
          </a:p>
        </p:txBody>
      </p:sp>
      <p:sp>
        <p:nvSpPr>
          <p:cNvPr id="10" name="TextBox 9"/>
          <p:cNvSpPr txBox="1"/>
          <p:nvPr userDrawn="1"/>
        </p:nvSpPr>
        <p:spPr>
          <a:xfrm>
            <a:off x="1438275" y="5319449"/>
            <a:ext cx="6248400" cy="403957"/>
          </a:xfrm>
          <a:prstGeom prst="rect">
            <a:avLst/>
          </a:prstGeom>
          <a:noFill/>
        </p:spPr>
        <p:txBody>
          <a:bodyPr>
            <a:spAutoFit/>
          </a:bodyPr>
          <a:lstStyle/>
          <a:p>
            <a:pPr algn="ctr" defTabSz="289311" eaLnBrk="1" fontAlgn="auto" hangingPunct="1">
              <a:spcBef>
                <a:spcPts val="0"/>
              </a:spcBef>
              <a:spcAft>
                <a:spcPts val="0"/>
              </a:spcAft>
              <a:defRPr/>
            </a:pPr>
            <a:r>
              <a:rPr lang="en-CA" sz="675" b="0" kern="0" dirty="0">
                <a:solidFill>
                  <a:srgbClr val="FFFFFF"/>
                </a:solidFill>
                <a:latin typeface="Arial Narrow" panose="020B0606020202030204" pitchFamily="34" charset="0"/>
              </a:rPr>
              <a:t>PROPRIETARY NOTICE: The information contained herein is confidential and/or proprietary to CAE  Inc., and shall not be reproduced or disclosed in whole or in part, or used for any purpose whatsoever unless authorized in writing by © CAE Inc. 2016</a:t>
            </a:r>
          </a:p>
          <a:p>
            <a:pPr algn="ctr" defTabSz="289311" eaLnBrk="1" fontAlgn="auto" hangingPunct="1">
              <a:spcBef>
                <a:spcPts val="0"/>
              </a:spcBef>
              <a:spcAft>
                <a:spcPts val="0"/>
              </a:spcAft>
              <a:defRPr/>
            </a:pPr>
            <a:r>
              <a:rPr lang="en-CA" sz="675" b="0" kern="0" dirty="0">
                <a:solidFill>
                  <a:srgbClr val="FFFFFF"/>
                </a:solidFill>
                <a:latin typeface="Arial Narrow" panose="020B0606020202030204" pitchFamily="34" charset="0"/>
              </a:rPr>
              <a:t>DISCLAIMER: The material presented here is intended to be used for training purposes only</a:t>
            </a:r>
          </a:p>
        </p:txBody>
      </p:sp>
      <p:sp>
        <p:nvSpPr>
          <p:cNvPr id="11" name="TextBox 10"/>
          <p:cNvSpPr txBox="1"/>
          <p:nvPr userDrawn="1"/>
        </p:nvSpPr>
        <p:spPr>
          <a:xfrm>
            <a:off x="5614989" y="593990"/>
            <a:ext cx="1875835" cy="253916"/>
          </a:xfrm>
          <a:prstGeom prst="rect">
            <a:avLst/>
          </a:prstGeom>
          <a:noFill/>
        </p:spPr>
        <p:txBody>
          <a:bodyPr wrap="none">
            <a:spAutoFit/>
          </a:bodyPr>
          <a:lstStyle/>
          <a:p>
            <a:pPr defTabSz="289311" eaLnBrk="1" fontAlgn="auto" hangingPunct="1">
              <a:spcBef>
                <a:spcPts val="0"/>
              </a:spcBef>
              <a:spcAft>
                <a:spcPts val="0"/>
              </a:spcAft>
              <a:defRPr/>
            </a:pPr>
            <a:r>
              <a:rPr lang="en-US" sz="1050" b="1" kern="0" dirty="0">
                <a:solidFill>
                  <a:srgbClr val="182A54"/>
                </a:solidFill>
                <a:latin typeface="Arial Narrow" panose="020B0606020202030204" pitchFamily="34" charset="0"/>
              </a:rPr>
              <a:t>BUSINESS AVIATION TRAINING</a:t>
            </a:r>
            <a:endParaRPr lang="en-CA" sz="1050" b="1" kern="0" dirty="0">
              <a:solidFill>
                <a:srgbClr val="182A54"/>
              </a:solidFill>
              <a:latin typeface="Arial Narrow" panose="020B0606020202030204" pitchFamily="34" charset="0"/>
            </a:endParaRPr>
          </a:p>
        </p:txBody>
      </p:sp>
      <p:cxnSp>
        <p:nvCxnSpPr>
          <p:cNvPr id="12" name="Straight Connector 11"/>
          <p:cNvCxnSpPr/>
          <p:nvPr userDrawn="1"/>
        </p:nvCxnSpPr>
        <p:spPr>
          <a:xfrm>
            <a:off x="-15875" y="3721365"/>
            <a:ext cx="916146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3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0676" y="281783"/>
            <a:ext cx="965200" cy="50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1600" y="4602000"/>
            <a:ext cx="8539200" cy="414000"/>
          </a:xfrm>
        </p:spPr>
        <p:txBody>
          <a:bodyPr anchor="ctr"/>
          <a:lstStyle>
            <a:lvl1pPr marL="0" marR="0" indent="0" algn="l" defTabSz="289311" rtl="0" eaLnBrk="1" fontAlgn="auto" latinLnBrk="0" hangingPunct="1">
              <a:lnSpc>
                <a:spcPct val="100000"/>
              </a:lnSpc>
              <a:spcBef>
                <a:spcPct val="20000"/>
              </a:spcBef>
              <a:spcAft>
                <a:spcPts val="0"/>
              </a:spcAft>
              <a:buClrTx/>
              <a:buSzTx/>
              <a:buFont typeface="Arial" panose="020B0604020202020204" pitchFamily="34" charset="0"/>
              <a:buNone/>
              <a:tabLst/>
              <a:defRPr sz="1350" b="1">
                <a:solidFill>
                  <a:schemeClr val="bg1"/>
                </a:solidFill>
                <a:latin typeface="Arial" panose="020B0604020202020204" pitchFamily="34" charset="0"/>
                <a:cs typeface="Arial" panose="020B0604020202020204" pitchFamily="34" charset="0"/>
              </a:defRPr>
            </a:lvl1pPr>
            <a:lvl2pPr marL="144656" indent="0" algn="ctr">
              <a:buNone/>
              <a:defRPr>
                <a:solidFill>
                  <a:schemeClr val="tx1">
                    <a:tint val="75000"/>
                  </a:schemeClr>
                </a:solidFill>
              </a:defRPr>
            </a:lvl2pPr>
            <a:lvl3pPr marL="289311" indent="0" algn="ctr">
              <a:buNone/>
              <a:defRPr>
                <a:solidFill>
                  <a:schemeClr val="tx1">
                    <a:tint val="75000"/>
                  </a:schemeClr>
                </a:solidFill>
              </a:defRPr>
            </a:lvl3pPr>
            <a:lvl4pPr marL="433966" indent="0" algn="ctr">
              <a:buNone/>
              <a:defRPr>
                <a:solidFill>
                  <a:schemeClr val="tx1">
                    <a:tint val="75000"/>
                  </a:schemeClr>
                </a:solidFill>
              </a:defRPr>
            </a:lvl4pPr>
            <a:lvl5pPr marL="578621" indent="0" algn="ctr">
              <a:buNone/>
              <a:defRPr>
                <a:solidFill>
                  <a:schemeClr val="tx1">
                    <a:tint val="75000"/>
                  </a:schemeClr>
                </a:solidFill>
              </a:defRPr>
            </a:lvl5pPr>
            <a:lvl6pPr marL="723276" indent="0" algn="ctr">
              <a:buNone/>
              <a:defRPr>
                <a:solidFill>
                  <a:schemeClr val="tx1">
                    <a:tint val="75000"/>
                  </a:schemeClr>
                </a:solidFill>
              </a:defRPr>
            </a:lvl6pPr>
            <a:lvl7pPr marL="867932" indent="0" algn="ctr">
              <a:buNone/>
              <a:defRPr>
                <a:solidFill>
                  <a:schemeClr val="tx1">
                    <a:tint val="75000"/>
                  </a:schemeClr>
                </a:solidFill>
              </a:defRPr>
            </a:lvl7pPr>
            <a:lvl8pPr marL="1012586" indent="0" algn="ctr">
              <a:buNone/>
              <a:defRPr>
                <a:solidFill>
                  <a:schemeClr val="tx1">
                    <a:tint val="75000"/>
                  </a:schemeClr>
                </a:solidFill>
              </a:defRPr>
            </a:lvl8pPr>
            <a:lvl9pPr marL="1157242" indent="0" algn="ctr">
              <a:buNone/>
              <a:defRPr>
                <a:solidFill>
                  <a:schemeClr val="tx1">
                    <a:tint val="75000"/>
                  </a:schemeClr>
                </a:solidFill>
              </a:defRPr>
            </a:lvl9pPr>
          </a:lstStyle>
          <a:p>
            <a:pPr lvl="0"/>
            <a:r>
              <a:rPr lang="en-US" dirty="0"/>
              <a:t>Click to edit Master subtitle style</a:t>
            </a:r>
          </a:p>
        </p:txBody>
      </p:sp>
      <p:sp>
        <p:nvSpPr>
          <p:cNvPr id="7" name="Title 6"/>
          <p:cNvSpPr>
            <a:spLocks noGrp="1"/>
          </p:cNvSpPr>
          <p:nvPr>
            <p:ph type="title"/>
          </p:nvPr>
        </p:nvSpPr>
        <p:spPr>
          <a:xfrm>
            <a:off x="107505" y="4075693"/>
            <a:ext cx="8538484" cy="522000"/>
          </a:xfrm>
        </p:spPr>
        <p:txBody>
          <a:bodyPr/>
          <a:lstStyle>
            <a:lvl1pPr algn="l">
              <a:defRPr sz="1575">
                <a:solidFill>
                  <a:schemeClr val="bg1"/>
                </a:solidFill>
                <a:latin typeface="Arial Black" panose="020B0A04020102020204" pitchFamily="34" charset="0"/>
              </a:defRPr>
            </a:lvl1pPr>
          </a:lstStyle>
          <a:p>
            <a:pPr lvl="0"/>
            <a:r>
              <a:rPr lang="en-US"/>
              <a:t>Click to edit Master title style</a:t>
            </a:r>
            <a:endParaRPr lang="en-US" dirty="0"/>
          </a:p>
        </p:txBody>
      </p:sp>
      <p:sp>
        <p:nvSpPr>
          <p:cNvPr id="15" name="Slide Number Placeholder 4">
            <a:extLst>
              <a:ext uri="{FF2B5EF4-FFF2-40B4-BE49-F238E27FC236}">
                <a16:creationId xmlns:a16="http://schemas.microsoft.com/office/drawing/2014/main" id="{C610D5ED-1132-4013-A330-8FA37E039306}"/>
              </a:ext>
            </a:extLst>
          </p:cNvPr>
          <p:cNvSpPr txBox="1">
            <a:spLocks/>
          </p:cNvSpPr>
          <p:nvPr userDrawn="1"/>
        </p:nvSpPr>
        <p:spPr>
          <a:xfrm>
            <a:off x="7600951" y="5348683"/>
            <a:ext cx="1384697" cy="240771"/>
          </a:xfrm>
          <a:prstGeom prst="rect">
            <a:avLst/>
          </a:prstGeom>
        </p:spPr>
        <p:txBody>
          <a:bodyPr lIns="28932" tIns="14467" rIns="28932" bIns="14467"/>
          <a:lstStyle>
            <a:defPPr>
              <a:defRPr lang="en-US"/>
            </a:defPPr>
            <a:lvl1pPr marL="0" algn="r" defTabSz="914400" rtl="0" eaLnBrk="1" latinLnBrk="0" hangingPunct="1">
              <a:defRPr sz="900" kern="1200">
                <a:solidFill>
                  <a:schemeClr val="bg1">
                    <a:lumMod val="95000"/>
                  </a:schemeClr>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7186" fontAlgn="auto">
              <a:spcBef>
                <a:spcPts val="0"/>
              </a:spcBef>
              <a:spcAft>
                <a:spcPts val="0"/>
              </a:spcAft>
              <a:defRPr/>
            </a:pPr>
            <a:r>
              <a:rPr lang="en-US" sz="675" dirty="0"/>
              <a:t>EASE_NHI_1.5_R2</a:t>
            </a:r>
          </a:p>
          <a:p>
            <a:pPr defTabSz="347186" fontAlgn="auto">
              <a:spcBef>
                <a:spcPts val="0"/>
              </a:spcBef>
              <a:spcAft>
                <a:spcPts val="0"/>
              </a:spcAft>
              <a:defRPr/>
            </a:pPr>
            <a:r>
              <a:rPr lang="en-US" sz="675" dirty="0"/>
              <a:t>December 2017</a:t>
            </a:r>
          </a:p>
        </p:txBody>
      </p:sp>
    </p:spTree>
    <p:extLst>
      <p:ext uri="{BB962C8B-B14F-4D97-AF65-F5344CB8AC3E}">
        <p14:creationId xmlns:p14="http://schemas.microsoft.com/office/powerpoint/2010/main" val="20800020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_Only">
    <p:spTree>
      <p:nvGrpSpPr>
        <p:cNvPr id="1" name=""/>
        <p:cNvGrpSpPr/>
        <p:nvPr/>
      </p:nvGrpSpPr>
      <p:grpSpPr>
        <a:xfrm>
          <a:off x="0" y="0"/>
          <a:ext cx="0" cy="0"/>
          <a:chOff x="0" y="0"/>
          <a:chExt cx="0" cy="0"/>
        </a:xfrm>
      </p:grpSpPr>
      <p:sp>
        <p:nvSpPr>
          <p:cNvPr id="3" name="Text Placeholder 7"/>
          <p:cNvSpPr>
            <a:spLocks noGrp="1"/>
          </p:cNvSpPr>
          <p:nvPr>
            <p:ph type="body" sz="quarter" idx="14"/>
          </p:nvPr>
        </p:nvSpPr>
        <p:spPr>
          <a:xfrm>
            <a:off x="1588" y="571500"/>
            <a:ext cx="8892818" cy="4809153"/>
          </a:xfrm>
        </p:spPr>
        <p:txBody>
          <a:bodyPr>
            <a:noAutofit/>
          </a:bodyPr>
          <a:lstStyle>
            <a:lvl1pPr marL="257165" indent="-257165">
              <a:spcBef>
                <a:spcPts val="450"/>
              </a:spcBef>
              <a:spcAft>
                <a:spcPts val="450"/>
              </a:spcAft>
              <a:defRPr lang="en-US" sz="1500" kern="1200" baseline="0" dirty="0" smtClean="0">
                <a:solidFill>
                  <a:srgbClr val="182A54"/>
                </a:solidFill>
                <a:latin typeface="Arial" panose="020B0604020202020204" pitchFamily="34" charset="0"/>
                <a:ea typeface="+mn-ea"/>
                <a:cs typeface="Arial" panose="020B0604020202020204" pitchFamily="34" charset="0"/>
              </a:defRPr>
            </a:lvl1pPr>
            <a:lvl2pPr marL="472679" indent="-214313">
              <a:spcBef>
                <a:spcPts val="450"/>
              </a:spcBef>
              <a:spcAft>
                <a:spcPts val="450"/>
              </a:spcAft>
              <a:defRPr sz="1500" baseline="0">
                <a:solidFill>
                  <a:srgbClr val="182A54"/>
                </a:solidFill>
                <a:latin typeface="Arial" panose="020B0604020202020204" pitchFamily="34" charset="0"/>
                <a:cs typeface="Arial" panose="020B0604020202020204" pitchFamily="34" charset="0"/>
              </a:defRPr>
            </a:lvl2pPr>
            <a:lvl3pPr marL="731044" indent="-258366">
              <a:spcBef>
                <a:spcPts val="450"/>
              </a:spcBef>
              <a:spcAft>
                <a:spcPts val="450"/>
              </a:spcAft>
              <a:defRPr lang="en-US" sz="1500" kern="1200" baseline="0" dirty="0" smtClean="0">
                <a:solidFill>
                  <a:srgbClr val="182A54"/>
                </a:solidFill>
                <a:latin typeface="Arial" panose="020B0604020202020204" pitchFamily="34" charset="0"/>
                <a:ea typeface="+mn-ea"/>
                <a:cs typeface="Arial" panose="020B0604020202020204" pitchFamily="34" charset="0"/>
              </a:defRPr>
            </a:lvl3pPr>
            <a:lvl4pPr marL="983456" indent="-252413">
              <a:defRPr sz="1500">
                <a:solidFill>
                  <a:srgbClr val="182A54"/>
                </a:solidFill>
                <a:latin typeface="Arial" panose="020B0604020202020204" pitchFamily="34" charset="0"/>
                <a:cs typeface="Arial" panose="020B0604020202020204" pitchFamily="34" charset="0"/>
              </a:defRPr>
            </a:lvl4pPr>
            <a:lvl5pPr marL="1241822" indent="-258366">
              <a:defRPr sz="1500">
                <a:solidFill>
                  <a:srgbClr val="182A54"/>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589" y="0"/>
            <a:ext cx="8664250" cy="444500"/>
          </a:xfrm>
        </p:spPr>
        <p:txBody>
          <a:bodyPr/>
          <a:lstStyle>
            <a:lvl1pPr marL="0" indent="0" algn="l">
              <a:defRPr lang="en-US" sz="1800" kern="1200" baseline="0" dirty="0">
                <a:solidFill>
                  <a:schemeClr val="bg1"/>
                </a:solidFill>
                <a:latin typeface="Helvetica" pitchFamily="34" charset="0"/>
                <a:ea typeface="+mn-ea"/>
                <a:cs typeface="+mn-cs"/>
              </a:defRPr>
            </a:lvl1pPr>
          </a:lstStyle>
          <a:p>
            <a:r>
              <a:rPr lang="en-US" dirty="0"/>
              <a:t>Click to edit Master title style</a:t>
            </a:r>
          </a:p>
        </p:txBody>
      </p:sp>
      <p:sp>
        <p:nvSpPr>
          <p:cNvPr id="2" name="Slide Number Placeholder 1">
            <a:extLst>
              <a:ext uri="{FF2B5EF4-FFF2-40B4-BE49-F238E27FC236}">
                <a16:creationId xmlns:a16="http://schemas.microsoft.com/office/drawing/2014/main" id="{7B755318-A82C-473F-B75C-74A463D67659}"/>
              </a:ext>
            </a:extLst>
          </p:cNvPr>
          <p:cNvSpPr>
            <a:spLocks noGrp="1"/>
          </p:cNvSpPr>
          <p:nvPr>
            <p:ph type="sldNum" sz="quarter" idx="15"/>
          </p:nvPr>
        </p:nvSpPr>
        <p:spPr/>
        <p:txBody>
          <a:bodyPr/>
          <a:lstStyle/>
          <a:p>
            <a:fld id="{34C90F35-5409-4C98-878F-F5B69553D099}" type="slidenum">
              <a:rPr lang="en-US" smtClean="0"/>
              <a:pPr/>
              <a:t>‹nr.›</a:t>
            </a:fld>
            <a:endParaRPr lang="en-US" dirty="0"/>
          </a:p>
        </p:txBody>
      </p:sp>
    </p:spTree>
    <p:extLst>
      <p:ext uri="{BB962C8B-B14F-4D97-AF65-F5344CB8AC3E}">
        <p14:creationId xmlns:p14="http://schemas.microsoft.com/office/powerpoint/2010/main" val="106881191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esson Objectives">
    <p:spTree>
      <p:nvGrpSpPr>
        <p:cNvPr id="1" name=""/>
        <p:cNvGrpSpPr/>
        <p:nvPr/>
      </p:nvGrpSpPr>
      <p:grpSpPr>
        <a:xfrm>
          <a:off x="0" y="0"/>
          <a:ext cx="0" cy="0"/>
          <a:chOff x="0" y="0"/>
          <a:chExt cx="0" cy="0"/>
        </a:xfrm>
      </p:grpSpPr>
      <p:sp>
        <p:nvSpPr>
          <p:cNvPr id="3" name="Text Placeholder 7"/>
          <p:cNvSpPr>
            <a:spLocks noGrp="1"/>
          </p:cNvSpPr>
          <p:nvPr>
            <p:ph type="body" sz="quarter" idx="14"/>
          </p:nvPr>
        </p:nvSpPr>
        <p:spPr>
          <a:xfrm>
            <a:off x="292419" y="500490"/>
            <a:ext cx="4217044" cy="3673693"/>
          </a:xfrm>
        </p:spPr>
        <p:txBody>
          <a:bodyPr>
            <a:noAutofit/>
          </a:bodyPr>
          <a:lstStyle>
            <a:lvl1pPr marL="86392" indent="-86392">
              <a:spcBef>
                <a:spcPts val="0"/>
              </a:spcBef>
              <a:spcAft>
                <a:spcPts val="191"/>
              </a:spcAft>
              <a:defRPr sz="633" baseline="0">
                <a:solidFill>
                  <a:srgbClr val="182A54"/>
                </a:solidFill>
                <a:latin typeface="Arial" panose="020B0604020202020204" pitchFamily="34" charset="0"/>
                <a:cs typeface="Arial" panose="020B0604020202020204" pitchFamily="34" charset="0"/>
              </a:defRPr>
            </a:lvl1pPr>
            <a:lvl2pPr marL="225521" indent="-80867">
              <a:spcBef>
                <a:spcPts val="0"/>
              </a:spcBef>
              <a:spcAft>
                <a:spcPts val="191"/>
              </a:spcAft>
              <a:defRPr sz="570" baseline="0">
                <a:solidFill>
                  <a:srgbClr val="182A54"/>
                </a:solidFill>
                <a:latin typeface="Arial" panose="020B0604020202020204" pitchFamily="34" charset="0"/>
                <a:cs typeface="Arial" panose="020B0604020202020204" pitchFamily="34" charset="0"/>
              </a:defRPr>
            </a:lvl2pPr>
            <a:lvl3pPr marL="342050" indent="-52739">
              <a:spcBef>
                <a:spcPts val="0"/>
              </a:spcBef>
              <a:spcAft>
                <a:spcPts val="191"/>
              </a:spcAft>
              <a:defRPr lang="en-US" sz="506" kern="1200" baseline="0" dirty="0" smtClean="0">
                <a:solidFill>
                  <a:srgbClr val="182A54"/>
                </a:solidFill>
                <a:latin typeface="Arial" panose="020B0604020202020204" pitchFamily="34" charset="0"/>
                <a:ea typeface="+mn-ea"/>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
        <p:nvSpPr>
          <p:cNvPr id="4" name="Picture Placeholder 17"/>
          <p:cNvSpPr>
            <a:spLocks noGrp="1" noChangeAspect="1"/>
          </p:cNvSpPr>
          <p:nvPr>
            <p:ph type="pic" sz="quarter" idx="15"/>
          </p:nvPr>
        </p:nvSpPr>
        <p:spPr>
          <a:xfrm>
            <a:off x="5105404" y="1331913"/>
            <a:ext cx="3400424" cy="2667000"/>
          </a:xfrm>
          <a:effectLst>
            <a:outerShdw blurRad="50800" dist="50800" dir="2700000" algn="tl" rotWithShape="0">
              <a:prstClr val="black">
                <a:alpha val="40000"/>
              </a:prstClr>
            </a:outerShdw>
          </a:effectLst>
        </p:spPr>
        <p:txBody>
          <a:bodyPr rtlCol="0">
            <a:normAutofit/>
          </a:bodyPr>
          <a:lstStyle>
            <a:lvl1pPr>
              <a:defRPr lang="en-CA" sz="506" dirty="0">
                <a:latin typeface="Arial" panose="020B0604020202020204" pitchFamily="34" charset="0"/>
                <a:cs typeface="Arial" panose="020B0604020202020204" pitchFamily="34" charset="0"/>
              </a:defRPr>
            </a:lvl1pPr>
          </a:lstStyle>
          <a:p>
            <a:pPr lvl="0"/>
            <a:r>
              <a:rPr lang="en-US" noProof="0" dirty="0"/>
              <a:t>Click icon to add picture</a:t>
            </a:r>
            <a:endParaRPr lang="en-CA" noProof="0" dirty="0"/>
          </a:p>
        </p:txBody>
      </p:sp>
      <p:sp>
        <p:nvSpPr>
          <p:cNvPr id="2" name="Title 1"/>
          <p:cNvSpPr>
            <a:spLocks noGrp="1"/>
          </p:cNvSpPr>
          <p:nvPr>
            <p:ph type="title"/>
          </p:nvPr>
        </p:nvSpPr>
        <p:spPr>
          <a:xfrm>
            <a:off x="0" y="1"/>
            <a:ext cx="8229600" cy="390525"/>
          </a:xfrm>
        </p:spPr>
        <p:txBody>
          <a:bodyPr/>
          <a:lstStyle>
            <a:lvl1pPr algn="l">
              <a:defRPr sz="76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352635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ircraft_Triangle">
    <p:spTree>
      <p:nvGrpSpPr>
        <p:cNvPr id="1" name=""/>
        <p:cNvGrpSpPr/>
        <p:nvPr/>
      </p:nvGrpSpPr>
      <p:grpSpPr>
        <a:xfrm>
          <a:off x="0" y="0"/>
          <a:ext cx="0" cy="0"/>
          <a:chOff x="0" y="0"/>
          <a:chExt cx="0" cy="0"/>
        </a:xfrm>
      </p:grpSpPr>
      <p:sp>
        <p:nvSpPr>
          <p:cNvPr id="3" name="Text Placeholder 7"/>
          <p:cNvSpPr>
            <a:spLocks noGrp="1"/>
          </p:cNvSpPr>
          <p:nvPr>
            <p:ph type="body" sz="quarter" idx="14"/>
          </p:nvPr>
        </p:nvSpPr>
        <p:spPr>
          <a:xfrm>
            <a:off x="292420" y="500490"/>
            <a:ext cx="5956937" cy="3673693"/>
          </a:xfrm>
        </p:spPr>
        <p:txBody>
          <a:bodyPr>
            <a:noAutofit/>
          </a:bodyPr>
          <a:lstStyle>
            <a:lvl1pPr marL="127397" indent="-127397">
              <a:spcBef>
                <a:spcPts val="0"/>
              </a:spcBef>
              <a:spcAft>
                <a:spcPts val="191"/>
              </a:spcAft>
              <a:defRPr sz="1800" baseline="0">
                <a:solidFill>
                  <a:srgbClr val="182A54"/>
                </a:solidFill>
                <a:latin typeface="Arial" panose="020B0604020202020204" pitchFamily="34" charset="0"/>
                <a:cs typeface="Arial" panose="020B0604020202020204" pitchFamily="34" charset="0"/>
              </a:defRPr>
            </a:lvl1pPr>
            <a:lvl2pPr marL="302419" indent="-157163">
              <a:spcBef>
                <a:spcPts val="0"/>
              </a:spcBef>
              <a:spcAft>
                <a:spcPts val="191"/>
              </a:spcAft>
              <a:defRPr sz="1500" baseline="0">
                <a:solidFill>
                  <a:srgbClr val="182A54"/>
                </a:solidFill>
                <a:latin typeface="Arial" panose="020B0604020202020204" pitchFamily="34" charset="0"/>
                <a:cs typeface="Arial" panose="020B0604020202020204" pitchFamily="34" charset="0"/>
              </a:defRPr>
            </a:lvl2pPr>
            <a:lvl3pPr marL="429816" indent="-140494">
              <a:spcBef>
                <a:spcPts val="0"/>
              </a:spcBef>
              <a:spcAft>
                <a:spcPts val="191"/>
              </a:spcAft>
              <a:defRPr lang="en-US" sz="1350" kern="1200" baseline="0" dirty="0" smtClean="0">
                <a:solidFill>
                  <a:srgbClr val="182A54"/>
                </a:solidFill>
                <a:latin typeface="Arial" panose="020B0604020202020204" pitchFamily="34" charset="0"/>
                <a:ea typeface="+mn-ea"/>
                <a:cs typeface="Arial" panose="020B0604020202020204" pitchFamily="34" charset="0"/>
              </a:defRPr>
            </a:lvl3pPr>
          </a:lstStyle>
          <a:p>
            <a:pPr lvl="0"/>
            <a:r>
              <a:rPr lang="en-US" dirty="0"/>
              <a:t>Edit Master text styles</a:t>
            </a:r>
          </a:p>
          <a:p>
            <a:pPr lvl="1"/>
            <a:r>
              <a:rPr lang="en-US" dirty="0"/>
              <a:t>Second level</a:t>
            </a:r>
          </a:p>
          <a:p>
            <a:pPr lvl="2"/>
            <a:r>
              <a:rPr lang="en-US" dirty="0"/>
              <a:t>Third level</a:t>
            </a:r>
          </a:p>
        </p:txBody>
      </p:sp>
      <p:sp>
        <p:nvSpPr>
          <p:cNvPr id="2" name="Title 1"/>
          <p:cNvSpPr>
            <a:spLocks noGrp="1"/>
          </p:cNvSpPr>
          <p:nvPr>
            <p:ph type="title"/>
          </p:nvPr>
        </p:nvSpPr>
        <p:spPr>
          <a:xfrm>
            <a:off x="0" y="1"/>
            <a:ext cx="8229600" cy="390525"/>
          </a:xfrm>
        </p:spPr>
        <p:txBody>
          <a:bodyPr/>
          <a:lstStyle>
            <a:lvl1pPr algn="l">
              <a:defRPr sz="1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38772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assroom_Triang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4639" y="754062"/>
            <a:ext cx="3795712" cy="4323292"/>
          </a:xfrm>
          <a:prstGeom prst="rect">
            <a:avLst/>
          </a:prstGeom>
          <a:effectLst>
            <a:outerShdw blurRad="50800" dist="177800" dir="16200000" sx="112000" sy="112000" algn="tl" rotWithShape="0">
              <a:prstClr val="black">
                <a:alpha val="34000"/>
              </a:prstClr>
            </a:outerShdw>
          </a:effectLst>
        </p:spPr>
      </p:pic>
      <p:sp>
        <p:nvSpPr>
          <p:cNvPr id="3" name="Text Placeholder 7"/>
          <p:cNvSpPr>
            <a:spLocks noGrp="1"/>
          </p:cNvSpPr>
          <p:nvPr>
            <p:ph type="body" sz="quarter" idx="14"/>
          </p:nvPr>
        </p:nvSpPr>
        <p:spPr>
          <a:xfrm>
            <a:off x="292420" y="500490"/>
            <a:ext cx="5956937" cy="3673693"/>
          </a:xfrm>
        </p:spPr>
        <p:txBody>
          <a:bodyPr>
            <a:noAutofit/>
          </a:bodyPr>
          <a:lstStyle>
            <a:lvl1pPr marL="86392" indent="-86392">
              <a:spcBef>
                <a:spcPts val="0"/>
              </a:spcBef>
              <a:spcAft>
                <a:spcPts val="191"/>
              </a:spcAft>
              <a:defRPr sz="633" baseline="0">
                <a:solidFill>
                  <a:srgbClr val="182A54"/>
                </a:solidFill>
                <a:latin typeface="Arial" panose="020B0604020202020204" pitchFamily="34" charset="0"/>
                <a:cs typeface="Arial" panose="020B0604020202020204" pitchFamily="34" charset="0"/>
              </a:defRPr>
            </a:lvl1pPr>
            <a:lvl2pPr marL="225521" indent="-80867">
              <a:spcBef>
                <a:spcPts val="0"/>
              </a:spcBef>
              <a:spcAft>
                <a:spcPts val="191"/>
              </a:spcAft>
              <a:defRPr sz="570" baseline="0">
                <a:solidFill>
                  <a:srgbClr val="182A54"/>
                </a:solidFill>
                <a:latin typeface="Arial" panose="020B0604020202020204" pitchFamily="34" charset="0"/>
                <a:cs typeface="Arial" panose="020B0604020202020204" pitchFamily="34" charset="0"/>
              </a:defRPr>
            </a:lvl2pPr>
            <a:lvl3pPr marL="342050" indent="-52739">
              <a:spcBef>
                <a:spcPts val="0"/>
              </a:spcBef>
              <a:spcAft>
                <a:spcPts val="191"/>
              </a:spcAft>
              <a:defRPr lang="en-US" sz="506" kern="1200" baseline="0" dirty="0" smtClean="0">
                <a:solidFill>
                  <a:srgbClr val="182A54"/>
                </a:solidFill>
                <a:latin typeface="Arial" panose="020B0604020202020204" pitchFamily="34" charset="0"/>
                <a:ea typeface="+mn-ea"/>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a:xfrm>
            <a:off x="0" y="1"/>
            <a:ext cx="8229600" cy="390525"/>
          </a:xfrm>
        </p:spPr>
        <p:txBody>
          <a:bodyPr/>
          <a:lstStyle>
            <a:lvl1pPr algn="l">
              <a:defRPr sz="76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091748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irport_Tower_Triang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4639" y="754062"/>
            <a:ext cx="3795712" cy="4323292"/>
          </a:xfrm>
          <a:prstGeom prst="rect">
            <a:avLst/>
          </a:prstGeom>
          <a:effectLst>
            <a:outerShdw blurRad="50800" dist="177800" dir="16200000" sx="112000" sy="112000" algn="tl" rotWithShape="0">
              <a:prstClr val="black">
                <a:alpha val="34000"/>
              </a:prstClr>
            </a:outerShdw>
          </a:effectLst>
        </p:spPr>
      </p:pic>
      <p:sp>
        <p:nvSpPr>
          <p:cNvPr id="3" name="Text Placeholder 7"/>
          <p:cNvSpPr>
            <a:spLocks noGrp="1"/>
          </p:cNvSpPr>
          <p:nvPr>
            <p:ph type="body" sz="quarter" idx="14"/>
          </p:nvPr>
        </p:nvSpPr>
        <p:spPr>
          <a:xfrm>
            <a:off x="292420" y="500490"/>
            <a:ext cx="5956937" cy="3673693"/>
          </a:xfrm>
        </p:spPr>
        <p:txBody>
          <a:bodyPr>
            <a:noAutofit/>
          </a:bodyPr>
          <a:lstStyle>
            <a:lvl1pPr marL="86392" indent="-86392">
              <a:spcBef>
                <a:spcPts val="0"/>
              </a:spcBef>
              <a:spcAft>
                <a:spcPts val="191"/>
              </a:spcAft>
              <a:defRPr sz="633" baseline="0">
                <a:solidFill>
                  <a:srgbClr val="182A54"/>
                </a:solidFill>
                <a:latin typeface="Arial" panose="020B0604020202020204" pitchFamily="34" charset="0"/>
                <a:cs typeface="Arial" panose="020B0604020202020204" pitchFamily="34" charset="0"/>
              </a:defRPr>
            </a:lvl1pPr>
            <a:lvl2pPr marL="225521" indent="-80867">
              <a:spcBef>
                <a:spcPts val="0"/>
              </a:spcBef>
              <a:spcAft>
                <a:spcPts val="191"/>
              </a:spcAft>
              <a:defRPr sz="570" baseline="0">
                <a:solidFill>
                  <a:srgbClr val="182A54"/>
                </a:solidFill>
                <a:latin typeface="Arial" panose="020B0604020202020204" pitchFamily="34" charset="0"/>
                <a:cs typeface="Arial" panose="020B0604020202020204" pitchFamily="34" charset="0"/>
              </a:defRPr>
            </a:lvl2pPr>
            <a:lvl3pPr marL="342050" indent="-52739">
              <a:spcBef>
                <a:spcPts val="0"/>
              </a:spcBef>
              <a:spcAft>
                <a:spcPts val="191"/>
              </a:spcAft>
              <a:defRPr lang="en-US" sz="506" kern="1200" baseline="0" dirty="0" smtClean="0">
                <a:solidFill>
                  <a:srgbClr val="182A54"/>
                </a:solidFill>
                <a:latin typeface="Arial" panose="020B0604020202020204" pitchFamily="34" charset="0"/>
                <a:ea typeface="+mn-ea"/>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a:xfrm>
            <a:off x="0" y="1"/>
            <a:ext cx="8229600" cy="390525"/>
          </a:xfrm>
        </p:spPr>
        <p:txBody>
          <a:bodyPr/>
          <a:lstStyle>
            <a:lvl1pPr algn="l">
              <a:defRPr sz="76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7452297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ckpit_Triang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4639" y="754062"/>
            <a:ext cx="3795712" cy="4323292"/>
          </a:xfrm>
          <a:prstGeom prst="rect">
            <a:avLst/>
          </a:prstGeom>
          <a:effectLst>
            <a:outerShdw blurRad="50800" dist="177800" dir="16200000" sx="112000" sy="112000" algn="tl" rotWithShape="0">
              <a:prstClr val="black">
                <a:alpha val="34000"/>
              </a:prstClr>
            </a:outerShdw>
          </a:effectLst>
        </p:spPr>
      </p:pic>
      <p:sp>
        <p:nvSpPr>
          <p:cNvPr id="3" name="Text Placeholder 7"/>
          <p:cNvSpPr>
            <a:spLocks noGrp="1"/>
          </p:cNvSpPr>
          <p:nvPr>
            <p:ph type="body" sz="quarter" idx="14"/>
          </p:nvPr>
        </p:nvSpPr>
        <p:spPr>
          <a:xfrm>
            <a:off x="292420" y="500490"/>
            <a:ext cx="5956937" cy="3673693"/>
          </a:xfrm>
        </p:spPr>
        <p:txBody>
          <a:bodyPr>
            <a:noAutofit/>
          </a:bodyPr>
          <a:lstStyle>
            <a:lvl1pPr marL="86392" indent="-86392">
              <a:spcBef>
                <a:spcPts val="0"/>
              </a:spcBef>
              <a:spcAft>
                <a:spcPts val="191"/>
              </a:spcAft>
              <a:defRPr sz="633" baseline="0">
                <a:solidFill>
                  <a:srgbClr val="182A54"/>
                </a:solidFill>
                <a:latin typeface="Arial" panose="020B0604020202020204" pitchFamily="34" charset="0"/>
                <a:cs typeface="Arial" panose="020B0604020202020204" pitchFamily="34" charset="0"/>
              </a:defRPr>
            </a:lvl1pPr>
            <a:lvl2pPr marL="225521" indent="-80867">
              <a:spcBef>
                <a:spcPts val="0"/>
              </a:spcBef>
              <a:spcAft>
                <a:spcPts val="191"/>
              </a:spcAft>
              <a:defRPr sz="570" baseline="0">
                <a:solidFill>
                  <a:srgbClr val="182A54"/>
                </a:solidFill>
                <a:latin typeface="Arial" panose="020B0604020202020204" pitchFamily="34" charset="0"/>
                <a:cs typeface="Arial" panose="020B0604020202020204" pitchFamily="34" charset="0"/>
              </a:defRPr>
            </a:lvl2pPr>
            <a:lvl3pPr marL="342050" indent="-52739">
              <a:spcBef>
                <a:spcPts val="0"/>
              </a:spcBef>
              <a:spcAft>
                <a:spcPts val="191"/>
              </a:spcAft>
              <a:defRPr lang="en-US" sz="506" kern="1200" baseline="0" dirty="0" smtClean="0">
                <a:solidFill>
                  <a:srgbClr val="182A54"/>
                </a:solidFill>
                <a:latin typeface="Arial" panose="020B0604020202020204" pitchFamily="34" charset="0"/>
                <a:ea typeface="+mn-ea"/>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a:xfrm>
            <a:off x="0" y="1"/>
            <a:ext cx="8229600" cy="390525"/>
          </a:xfrm>
        </p:spPr>
        <p:txBody>
          <a:bodyPr/>
          <a:lstStyle>
            <a:lvl1pPr algn="l">
              <a:defRPr sz="76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1519104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m_Triang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4639" y="754062"/>
            <a:ext cx="3795712" cy="4323292"/>
          </a:xfrm>
          <a:prstGeom prst="rect">
            <a:avLst/>
          </a:prstGeom>
          <a:effectLst>
            <a:outerShdw blurRad="50800" dist="177800" dir="16200000" sx="112000" sy="112000" algn="tl" rotWithShape="0">
              <a:prstClr val="black">
                <a:alpha val="34000"/>
              </a:prstClr>
            </a:outerShdw>
          </a:effectLst>
        </p:spPr>
      </p:pic>
      <p:sp>
        <p:nvSpPr>
          <p:cNvPr id="3" name="Text Placeholder 7"/>
          <p:cNvSpPr>
            <a:spLocks noGrp="1"/>
          </p:cNvSpPr>
          <p:nvPr>
            <p:ph type="body" sz="quarter" idx="14"/>
          </p:nvPr>
        </p:nvSpPr>
        <p:spPr>
          <a:xfrm>
            <a:off x="292420" y="500490"/>
            <a:ext cx="5956937" cy="3673693"/>
          </a:xfrm>
        </p:spPr>
        <p:txBody>
          <a:bodyPr>
            <a:noAutofit/>
          </a:bodyPr>
          <a:lstStyle>
            <a:lvl1pPr marL="86392" indent="-86392">
              <a:spcBef>
                <a:spcPts val="0"/>
              </a:spcBef>
              <a:spcAft>
                <a:spcPts val="191"/>
              </a:spcAft>
              <a:defRPr sz="633" baseline="0">
                <a:solidFill>
                  <a:srgbClr val="182A54"/>
                </a:solidFill>
                <a:latin typeface="Arial" panose="020B0604020202020204" pitchFamily="34" charset="0"/>
                <a:cs typeface="Arial" panose="020B0604020202020204" pitchFamily="34" charset="0"/>
              </a:defRPr>
            </a:lvl1pPr>
            <a:lvl2pPr marL="225521" indent="-80867">
              <a:spcBef>
                <a:spcPts val="0"/>
              </a:spcBef>
              <a:spcAft>
                <a:spcPts val="191"/>
              </a:spcAft>
              <a:defRPr sz="570" baseline="0">
                <a:solidFill>
                  <a:srgbClr val="182A54"/>
                </a:solidFill>
                <a:latin typeface="Arial" panose="020B0604020202020204" pitchFamily="34" charset="0"/>
                <a:cs typeface="Arial" panose="020B0604020202020204" pitchFamily="34" charset="0"/>
              </a:defRPr>
            </a:lvl2pPr>
            <a:lvl3pPr marL="342050" indent="-52739">
              <a:spcBef>
                <a:spcPts val="0"/>
              </a:spcBef>
              <a:spcAft>
                <a:spcPts val="191"/>
              </a:spcAft>
              <a:defRPr lang="en-US" sz="506" kern="1200" baseline="0" dirty="0" smtClean="0">
                <a:solidFill>
                  <a:srgbClr val="182A54"/>
                </a:solidFill>
                <a:latin typeface="Arial" panose="020B0604020202020204" pitchFamily="34" charset="0"/>
                <a:ea typeface="+mn-ea"/>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a:xfrm>
            <a:off x="0" y="1"/>
            <a:ext cx="8229600" cy="390525"/>
          </a:xfrm>
        </p:spPr>
        <p:txBody>
          <a:bodyPr/>
          <a:lstStyle>
            <a:lvl1pPr algn="l">
              <a:defRPr sz="76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7216890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229600" cy="390525"/>
          </a:xfrm>
        </p:spPr>
        <p:txBody>
          <a:bodyPr/>
          <a:lstStyle>
            <a:lvl1pPr algn="l">
              <a:defRPr sz="76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43245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rcraft_Triangle">
    <p:spTree>
      <p:nvGrpSpPr>
        <p:cNvPr id="1" name=""/>
        <p:cNvGrpSpPr/>
        <p:nvPr/>
      </p:nvGrpSpPr>
      <p:grpSpPr>
        <a:xfrm>
          <a:off x="0" y="0"/>
          <a:ext cx="0" cy="0"/>
          <a:chOff x="0" y="0"/>
          <a:chExt cx="0" cy="0"/>
        </a:xfrm>
      </p:grpSpPr>
      <p:sp>
        <p:nvSpPr>
          <p:cNvPr id="3" name="Text Placeholder 7"/>
          <p:cNvSpPr>
            <a:spLocks noGrp="1"/>
          </p:cNvSpPr>
          <p:nvPr>
            <p:ph type="body" sz="quarter" idx="14"/>
          </p:nvPr>
        </p:nvSpPr>
        <p:spPr>
          <a:xfrm>
            <a:off x="292420" y="500490"/>
            <a:ext cx="5956937" cy="3673693"/>
          </a:xfrm>
        </p:spPr>
        <p:txBody>
          <a:bodyPr>
            <a:noAutofit/>
          </a:bodyPr>
          <a:lstStyle>
            <a:lvl1pPr marL="127397" indent="-127397">
              <a:spcBef>
                <a:spcPts val="0"/>
              </a:spcBef>
              <a:spcAft>
                <a:spcPts val="191"/>
              </a:spcAft>
              <a:defRPr sz="1800" baseline="0">
                <a:solidFill>
                  <a:srgbClr val="182A54"/>
                </a:solidFill>
                <a:latin typeface="Arial" panose="020B0604020202020204" pitchFamily="34" charset="0"/>
                <a:cs typeface="Arial" panose="020B0604020202020204" pitchFamily="34" charset="0"/>
              </a:defRPr>
            </a:lvl1pPr>
            <a:lvl2pPr marL="302419" indent="-157163">
              <a:spcBef>
                <a:spcPts val="0"/>
              </a:spcBef>
              <a:spcAft>
                <a:spcPts val="191"/>
              </a:spcAft>
              <a:defRPr sz="1500" baseline="0">
                <a:solidFill>
                  <a:srgbClr val="182A54"/>
                </a:solidFill>
                <a:latin typeface="Arial" panose="020B0604020202020204" pitchFamily="34" charset="0"/>
                <a:cs typeface="Arial" panose="020B0604020202020204" pitchFamily="34" charset="0"/>
              </a:defRPr>
            </a:lvl2pPr>
            <a:lvl3pPr marL="429816" indent="-140494">
              <a:spcBef>
                <a:spcPts val="0"/>
              </a:spcBef>
              <a:spcAft>
                <a:spcPts val="191"/>
              </a:spcAft>
              <a:defRPr lang="en-US" sz="1350" kern="1200" baseline="0" dirty="0" smtClean="0">
                <a:solidFill>
                  <a:srgbClr val="182A54"/>
                </a:solidFill>
                <a:latin typeface="Arial" panose="020B0604020202020204" pitchFamily="34" charset="0"/>
                <a:ea typeface="+mn-ea"/>
                <a:cs typeface="Arial" panose="020B0604020202020204" pitchFamily="34" charset="0"/>
              </a:defRPr>
            </a:lvl3pPr>
          </a:lstStyle>
          <a:p>
            <a:pPr lvl="0"/>
            <a:r>
              <a:rPr lang="en-US" dirty="0"/>
              <a:t>Edit Master text styles</a:t>
            </a:r>
          </a:p>
          <a:p>
            <a:pPr lvl="1"/>
            <a:r>
              <a:rPr lang="en-US" dirty="0"/>
              <a:t>Second level</a:t>
            </a:r>
          </a:p>
          <a:p>
            <a:pPr lvl="2"/>
            <a:r>
              <a:rPr lang="en-US" dirty="0"/>
              <a:t>Third level</a:t>
            </a:r>
          </a:p>
        </p:txBody>
      </p:sp>
      <p:sp>
        <p:nvSpPr>
          <p:cNvPr id="2" name="Title 1"/>
          <p:cNvSpPr>
            <a:spLocks noGrp="1"/>
          </p:cNvSpPr>
          <p:nvPr>
            <p:ph type="title"/>
          </p:nvPr>
        </p:nvSpPr>
        <p:spPr>
          <a:xfrm>
            <a:off x="0" y="1"/>
            <a:ext cx="8229600" cy="390525"/>
          </a:xfrm>
        </p:spPr>
        <p:txBody>
          <a:bodyPr/>
          <a:lstStyle>
            <a:lvl1pPr algn="l">
              <a:defRPr sz="1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7872122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Primary">
    <p:spTree>
      <p:nvGrpSpPr>
        <p:cNvPr id="1" name=""/>
        <p:cNvGrpSpPr/>
        <p:nvPr/>
      </p:nvGrpSpPr>
      <p:grpSpPr>
        <a:xfrm>
          <a:off x="0" y="0"/>
          <a:ext cx="0" cy="0"/>
          <a:chOff x="0" y="0"/>
          <a:chExt cx="0" cy="0"/>
        </a:xfrm>
      </p:grpSpPr>
      <p:sp>
        <p:nvSpPr>
          <p:cNvPr id="3" name="Text Placeholder 7"/>
          <p:cNvSpPr>
            <a:spLocks noGrp="1"/>
          </p:cNvSpPr>
          <p:nvPr>
            <p:ph type="body" sz="quarter" idx="14"/>
          </p:nvPr>
        </p:nvSpPr>
        <p:spPr>
          <a:xfrm>
            <a:off x="292419" y="500490"/>
            <a:ext cx="4217044" cy="3673693"/>
          </a:xfrm>
        </p:spPr>
        <p:txBody>
          <a:bodyPr>
            <a:noAutofit/>
          </a:bodyPr>
          <a:lstStyle>
            <a:lvl1pPr marL="86392" indent="-86392">
              <a:spcBef>
                <a:spcPts val="0"/>
              </a:spcBef>
              <a:spcAft>
                <a:spcPts val="191"/>
              </a:spcAft>
              <a:defRPr sz="633" baseline="0">
                <a:solidFill>
                  <a:srgbClr val="182A54"/>
                </a:solidFill>
                <a:latin typeface="Arial" panose="020B0604020202020204" pitchFamily="34" charset="0"/>
                <a:cs typeface="Arial" panose="020B0604020202020204" pitchFamily="34" charset="0"/>
              </a:defRPr>
            </a:lvl1pPr>
            <a:lvl2pPr marL="225521" indent="-80867">
              <a:spcBef>
                <a:spcPts val="0"/>
              </a:spcBef>
              <a:spcAft>
                <a:spcPts val="191"/>
              </a:spcAft>
              <a:defRPr sz="570" baseline="0">
                <a:solidFill>
                  <a:srgbClr val="182A54"/>
                </a:solidFill>
                <a:latin typeface="Arial" panose="020B0604020202020204" pitchFamily="34" charset="0"/>
                <a:cs typeface="Arial" panose="020B0604020202020204" pitchFamily="34" charset="0"/>
              </a:defRPr>
            </a:lvl2pPr>
            <a:lvl3pPr marL="342050" indent="-52739">
              <a:spcBef>
                <a:spcPts val="0"/>
              </a:spcBef>
              <a:spcAft>
                <a:spcPts val="191"/>
              </a:spcAft>
              <a:defRPr lang="en-US" sz="506" kern="1200" baseline="0" dirty="0" smtClean="0">
                <a:solidFill>
                  <a:srgbClr val="182A54"/>
                </a:solidFill>
                <a:latin typeface="Arial" panose="020B0604020202020204" pitchFamily="34" charset="0"/>
                <a:ea typeface="+mn-ea"/>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a:xfrm>
            <a:off x="0" y="1"/>
            <a:ext cx="8229600" cy="390525"/>
          </a:xfrm>
        </p:spPr>
        <p:txBody>
          <a:bodyPr/>
          <a:lstStyle>
            <a:lvl1pPr algn="l">
              <a:defRPr sz="760">
                <a:solidFill>
                  <a:schemeClr val="bg1"/>
                </a:solidFill>
              </a:defRPr>
            </a:lvl1pPr>
          </a:lstStyle>
          <a:p>
            <a:r>
              <a:rPr lang="en-US" dirty="0"/>
              <a:t>Click to edit Master title style</a:t>
            </a:r>
          </a:p>
        </p:txBody>
      </p:sp>
      <p:sp>
        <p:nvSpPr>
          <p:cNvPr id="4" name="Text Placeholder 7"/>
          <p:cNvSpPr>
            <a:spLocks noGrp="1"/>
          </p:cNvSpPr>
          <p:nvPr>
            <p:ph type="body" sz="quarter" idx="15"/>
          </p:nvPr>
        </p:nvSpPr>
        <p:spPr>
          <a:xfrm>
            <a:off x="4642775" y="500490"/>
            <a:ext cx="4217044" cy="3673693"/>
          </a:xfrm>
        </p:spPr>
        <p:txBody>
          <a:bodyPr>
            <a:noAutofit/>
          </a:bodyPr>
          <a:lstStyle>
            <a:lvl1pPr marL="86392" indent="-86392">
              <a:spcBef>
                <a:spcPts val="0"/>
              </a:spcBef>
              <a:spcAft>
                <a:spcPts val="191"/>
              </a:spcAft>
              <a:defRPr sz="633" baseline="0">
                <a:solidFill>
                  <a:srgbClr val="182A54"/>
                </a:solidFill>
                <a:latin typeface="Arial" panose="020B0604020202020204" pitchFamily="34" charset="0"/>
                <a:cs typeface="Arial" panose="020B0604020202020204" pitchFamily="34" charset="0"/>
              </a:defRPr>
            </a:lvl1pPr>
            <a:lvl2pPr marL="225521" indent="-80867">
              <a:spcBef>
                <a:spcPts val="0"/>
              </a:spcBef>
              <a:spcAft>
                <a:spcPts val="191"/>
              </a:spcAft>
              <a:defRPr sz="570" baseline="0">
                <a:solidFill>
                  <a:srgbClr val="182A54"/>
                </a:solidFill>
                <a:latin typeface="Arial" panose="020B0604020202020204" pitchFamily="34" charset="0"/>
                <a:cs typeface="Arial" panose="020B0604020202020204" pitchFamily="34" charset="0"/>
              </a:defRPr>
            </a:lvl2pPr>
            <a:lvl3pPr marL="342050" indent="-52739">
              <a:spcBef>
                <a:spcPts val="0"/>
              </a:spcBef>
              <a:spcAft>
                <a:spcPts val="191"/>
              </a:spcAft>
              <a:defRPr lang="en-US" sz="506" kern="1200" baseline="0" dirty="0" smtClean="0">
                <a:solidFill>
                  <a:srgbClr val="182A54"/>
                </a:solidFill>
                <a:latin typeface="Arial" panose="020B0604020202020204" pitchFamily="34" charset="0"/>
                <a:ea typeface="+mn-ea"/>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338782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2">
    <p:spTree>
      <p:nvGrpSpPr>
        <p:cNvPr id="1" name=""/>
        <p:cNvGrpSpPr/>
        <p:nvPr/>
      </p:nvGrpSpPr>
      <p:grpSpPr>
        <a:xfrm>
          <a:off x="0" y="0"/>
          <a:ext cx="0" cy="0"/>
          <a:chOff x="0" y="0"/>
          <a:chExt cx="0" cy="0"/>
        </a:xfrm>
      </p:grpSpPr>
      <p:sp>
        <p:nvSpPr>
          <p:cNvPr id="3" name="Text Placeholder 7"/>
          <p:cNvSpPr>
            <a:spLocks noGrp="1"/>
          </p:cNvSpPr>
          <p:nvPr>
            <p:ph type="body" sz="quarter" idx="14"/>
          </p:nvPr>
        </p:nvSpPr>
        <p:spPr>
          <a:xfrm>
            <a:off x="266700" y="578527"/>
            <a:ext cx="3998976" cy="4572593"/>
          </a:xfrm>
        </p:spPr>
        <p:txBody>
          <a:bodyPr>
            <a:noAutofit/>
          </a:bodyPr>
          <a:lstStyle>
            <a:lvl1pPr marL="108492" indent="-108492">
              <a:spcBef>
                <a:spcPts val="191"/>
              </a:spcBef>
              <a:spcAft>
                <a:spcPts val="191"/>
              </a:spcAft>
              <a:defRPr lang="en-US" sz="633" kern="1200" baseline="0" dirty="0" smtClean="0">
                <a:solidFill>
                  <a:srgbClr val="182A54"/>
                </a:solidFill>
                <a:latin typeface="Arial" panose="020B0604020202020204" pitchFamily="34" charset="0"/>
                <a:ea typeface="+mn-ea"/>
                <a:cs typeface="Arial" panose="020B0604020202020204" pitchFamily="34" charset="0"/>
              </a:defRPr>
            </a:lvl1pPr>
            <a:lvl2pPr>
              <a:spcBef>
                <a:spcPts val="191"/>
              </a:spcBef>
              <a:spcAft>
                <a:spcPts val="191"/>
              </a:spcAft>
              <a:defRPr sz="570" baseline="0">
                <a:solidFill>
                  <a:srgbClr val="182A54"/>
                </a:solidFill>
                <a:latin typeface="Arial" panose="020B0604020202020204" pitchFamily="34" charset="0"/>
                <a:cs typeface="Arial" panose="020B0604020202020204" pitchFamily="34" charset="0"/>
              </a:defRPr>
            </a:lvl2pPr>
            <a:lvl3pPr marL="361638" indent="-72328">
              <a:spcBef>
                <a:spcPts val="191"/>
              </a:spcBef>
              <a:spcAft>
                <a:spcPts val="191"/>
              </a:spcAft>
              <a:defRPr lang="en-US" sz="506" kern="1200" baseline="0" dirty="0" smtClean="0">
                <a:solidFill>
                  <a:srgbClr val="182A54"/>
                </a:solidFill>
                <a:latin typeface="Arial" panose="020B0604020202020204" pitchFamily="34" charset="0"/>
                <a:ea typeface="+mn-ea"/>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
        <p:nvSpPr>
          <p:cNvPr id="4" name="Picture Placeholder 17"/>
          <p:cNvSpPr>
            <a:spLocks noGrp="1"/>
          </p:cNvSpPr>
          <p:nvPr>
            <p:ph type="pic" sz="quarter" idx="15"/>
          </p:nvPr>
        </p:nvSpPr>
        <p:spPr>
          <a:xfrm>
            <a:off x="4594863" y="593175"/>
            <a:ext cx="4270357" cy="4557945"/>
          </a:xfrm>
          <a:effectLst>
            <a:outerShdw blurRad="50800" dist="50800" dir="2700000" algn="tl" rotWithShape="0">
              <a:prstClr val="black">
                <a:alpha val="40000"/>
              </a:prstClr>
            </a:outerShdw>
          </a:effectLst>
        </p:spPr>
        <p:txBody>
          <a:bodyPr rtlCol="0">
            <a:normAutofit/>
          </a:bodyPr>
          <a:lstStyle>
            <a:lvl1pPr>
              <a:defRPr lang="en-CA" sz="506" dirty="0">
                <a:latin typeface="Arial" panose="020B0604020202020204" pitchFamily="34" charset="0"/>
                <a:cs typeface="Arial" panose="020B0604020202020204" pitchFamily="34" charset="0"/>
              </a:defRPr>
            </a:lvl1pPr>
          </a:lstStyle>
          <a:p>
            <a:pPr lvl="0"/>
            <a:r>
              <a:rPr lang="en-US" noProof="0" dirty="0"/>
              <a:t>Click icon to add picture</a:t>
            </a:r>
            <a:endParaRPr lang="en-CA" noProof="0" dirty="0"/>
          </a:p>
        </p:txBody>
      </p:sp>
      <p:sp>
        <p:nvSpPr>
          <p:cNvPr id="2" name="Title 1"/>
          <p:cNvSpPr>
            <a:spLocks noGrp="1"/>
          </p:cNvSpPr>
          <p:nvPr>
            <p:ph type="title"/>
          </p:nvPr>
        </p:nvSpPr>
        <p:spPr>
          <a:xfrm>
            <a:off x="0" y="0"/>
            <a:ext cx="8229600" cy="388620"/>
          </a:xfrm>
        </p:spPr>
        <p:txBody>
          <a:bodyPr/>
          <a:lstStyle>
            <a:lvl1pPr algn="l">
              <a:defRPr sz="76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8125335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1">
    <p:spTree>
      <p:nvGrpSpPr>
        <p:cNvPr id="1" name=""/>
        <p:cNvGrpSpPr/>
        <p:nvPr/>
      </p:nvGrpSpPr>
      <p:grpSpPr>
        <a:xfrm>
          <a:off x="0" y="0"/>
          <a:ext cx="0" cy="0"/>
          <a:chOff x="0" y="0"/>
          <a:chExt cx="0" cy="0"/>
        </a:xfrm>
      </p:grpSpPr>
      <p:sp>
        <p:nvSpPr>
          <p:cNvPr id="3" name="Text Placeholder 7"/>
          <p:cNvSpPr>
            <a:spLocks noGrp="1"/>
          </p:cNvSpPr>
          <p:nvPr>
            <p:ph type="body" sz="quarter" idx="14"/>
          </p:nvPr>
        </p:nvSpPr>
        <p:spPr>
          <a:xfrm>
            <a:off x="4553716" y="577025"/>
            <a:ext cx="4471415" cy="4581716"/>
          </a:xfrm>
        </p:spPr>
        <p:txBody>
          <a:bodyPr>
            <a:noAutofit/>
          </a:bodyPr>
          <a:lstStyle>
            <a:lvl1pPr marL="108492" indent="-108492">
              <a:spcBef>
                <a:spcPts val="191"/>
              </a:spcBef>
              <a:spcAft>
                <a:spcPts val="191"/>
              </a:spcAft>
              <a:defRPr lang="en-US" sz="633" kern="1200" baseline="0" dirty="0" smtClean="0">
                <a:solidFill>
                  <a:srgbClr val="182A54"/>
                </a:solidFill>
                <a:latin typeface="Arial" panose="020B0604020202020204" pitchFamily="34" charset="0"/>
                <a:ea typeface="+mn-ea"/>
                <a:cs typeface="Arial" panose="020B0604020202020204" pitchFamily="34" charset="0"/>
              </a:defRPr>
            </a:lvl1pPr>
            <a:lvl2pPr>
              <a:spcBef>
                <a:spcPts val="191"/>
              </a:spcBef>
              <a:spcAft>
                <a:spcPts val="191"/>
              </a:spcAft>
              <a:defRPr sz="570" baseline="0">
                <a:solidFill>
                  <a:srgbClr val="182A54"/>
                </a:solidFill>
                <a:latin typeface="Arial" panose="020B0604020202020204" pitchFamily="34" charset="0"/>
                <a:cs typeface="Arial" panose="020B0604020202020204" pitchFamily="34" charset="0"/>
              </a:defRPr>
            </a:lvl2pPr>
            <a:lvl3pPr>
              <a:spcBef>
                <a:spcPts val="191"/>
              </a:spcBef>
              <a:spcAft>
                <a:spcPts val="191"/>
              </a:spcAft>
              <a:defRPr sz="570" baseline="0">
                <a:solidFill>
                  <a:srgbClr val="182A54"/>
                </a:solidFill>
                <a:latin typeface="Arial" panose="020B0604020202020204" pitchFamily="34" charset="0"/>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
        <p:nvSpPr>
          <p:cNvPr id="4" name="Picture Placeholder 17"/>
          <p:cNvSpPr>
            <a:spLocks noGrp="1" noChangeAspect="1"/>
          </p:cNvSpPr>
          <p:nvPr>
            <p:ph type="pic" sz="quarter" idx="15"/>
          </p:nvPr>
        </p:nvSpPr>
        <p:spPr>
          <a:xfrm>
            <a:off x="235000" y="577025"/>
            <a:ext cx="4010102" cy="4581716"/>
          </a:xfrm>
          <a:effectLst>
            <a:outerShdw blurRad="50800" dist="50800" dir="2700000" algn="tl" rotWithShape="0">
              <a:prstClr val="black">
                <a:alpha val="40000"/>
              </a:prstClr>
            </a:outerShdw>
          </a:effectLst>
        </p:spPr>
        <p:txBody>
          <a:bodyPr rtlCol="0">
            <a:normAutofit/>
          </a:bodyPr>
          <a:lstStyle>
            <a:lvl1pPr>
              <a:defRPr lang="en-CA" sz="506" dirty="0">
                <a:latin typeface="Arial" panose="020B0604020202020204" pitchFamily="34" charset="0"/>
                <a:cs typeface="Arial" panose="020B0604020202020204" pitchFamily="34" charset="0"/>
              </a:defRPr>
            </a:lvl1pPr>
          </a:lstStyle>
          <a:p>
            <a:pPr lvl="0"/>
            <a:r>
              <a:rPr lang="en-US" noProof="0" dirty="0"/>
              <a:t>Click icon to add picture</a:t>
            </a:r>
            <a:endParaRPr lang="en-CA" noProof="0" dirty="0"/>
          </a:p>
        </p:txBody>
      </p:sp>
      <p:sp>
        <p:nvSpPr>
          <p:cNvPr id="2" name="Title 1"/>
          <p:cNvSpPr>
            <a:spLocks noGrp="1"/>
          </p:cNvSpPr>
          <p:nvPr>
            <p:ph type="title"/>
          </p:nvPr>
        </p:nvSpPr>
        <p:spPr>
          <a:xfrm>
            <a:off x="0" y="0"/>
            <a:ext cx="8229600" cy="395975"/>
          </a:xfrm>
        </p:spPr>
        <p:txBody>
          <a:bodyPr/>
          <a:lstStyle>
            <a:lvl1pPr algn="l">
              <a:defRPr sz="76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771200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3" name="Picture 12"/>
          <p:cNvPicPr>
            <a:picLocks noChangeAspect="1"/>
          </p:cNvPicPr>
          <p:nvPr userDrawn="1"/>
        </p:nvPicPr>
        <p:blipFill>
          <a:blip r:embed="rId2">
            <a:extLst>
              <a:ext uri="{28A0092B-C50C-407E-A947-70E740481C1C}">
                <a14:useLocalDpi xmlns:a14="http://schemas.microsoft.com/office/drawing/2010/main" val="0"/>
              </a:ext>
            </a:extLst>
          </a:blip>
          <a:srcRect l="28796" t="32530" r="30251" b="49709"/>
          <a:stretch>
            <a:fillRect/>
          </a:stretch>
        </p:blipFill>
        <p:spPr bwMode="auto">
          <a:xfrm>
            <a:off x="0" y="1776679"/>
            <a:ext cx="9144000"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6350" y="915458"/>
            <a:ext cx="9144000" cy="3720042"/>
          </a:xfrm>
          <a:prstGeom prst="rect">
            <a:avLst/>
          </a:prstGeom>
          <a:solidFill>
            <a:srgbClr val="558ED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89311" eaLnBrk="1" fontAlgn="auto" hangingPunct="1">
              <a:spcBef>
                <a:spcPts val="0"/>
              </a:spcBef>
              <a:spcAft>
                <a:spcPts val="0"/>
              </a:spcAft>
              <a:defRPr/>
            </a:pPr>
            <a:endParaRPr lang="en-CA" sz="570" b="0" kern="0" dirty="0">
              <a:solidFill>
                <a:sysClr val="windowText" lastClr="000000"/>
              </a:solidFill>
            </a:endParaRPr>
          </a:p>
        </p:txBody>
      </p:sp>
      <p:sp>
        <p:nvSpPr>
          <p:cNvPr id="5" name="Rectangle 4"/>
          <p:cNvSpPr/>
          <p:nvPr userDrawn="1"/>
        </p:nvSpPr>
        <p:spPr>
          <a:xfrm>
            <a:off x="0" y="31750"/>
            <a:ext cx="9144000" cy="570441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89311" eaLnBrk="1" fontAlgn="auto" hangingPunct="1">
              <a:spcBef>
                <a:spcPts val="0"/>
              </a:spcBef>
              <a:spcAft>
                <a:spcPts val="0"/>
              </a:spcAft>
              <a:defRPr/>
            </a:pPr>
            <a:endParaRPr lang="en-CA" sz="570" b="0" kern="0" dirty="0">
              <a:solidFill>
                <a:sysClr val="windowText" lastClr="000000"/>
              </a:solidFill>
            </a:endParaRPr>
          </a:p>
        </p:txBody>
      </p:sp>
      <p:sp>
        <p:nvSpPr>
          <p:cNvPr id="6" name="Rectangle 5"/>
          <p:cNvSpPr/>
          <p:nvPr userDrawn="1"/>
        </p:nvSpPr>
        <p:spPr>
          <a:xfrm>
            <a:off x="0" y="1023937"/>
            <a:ext cx="9144000" cy="3720042"/>
          </a:xfrm>
          <a:prstGeom prst="rect">
            <a:avLst/>
          </a:prstGeom>
          <a:solidFill>
            <a:srgbClr val="558ED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89311" eaLnBrk="1" fontAlgn="auto" hangingPunct="1">
              <a:spcBef>
                <a:spcPts val="0"/>
              </a:spcBef>
              <a:spcAft>
                <a:spcPts val="0"/>
              </a:spcAft>
              <a:defRPr/>
            </a:pPr>
            <a:endParaRPr lang="en-CA" sz="570" b="0" kern="0" dirty="0">
              <a:solidFill>
                <a:sysClr val="windowText" lastClr="000000"/>
              </a:solidFill>
            </a:endParaRPr>
          </a:p>
        </p:txBody>
      </p:sp>
      <p:sp>
        <p:nvSpPr>
          <p:cNvPr id="7" name="Rectangle 6"/>
          <p:cNvSpPr/>
          <p:nvPr userDrawn="1"/>
        </p:nvSpPr>
        <p:spPr>
          <a:xfrm>
            <a:off x="0" y="3563939"/>
            <a:ext cx="9144000" cy="2172229"/>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89311" eaLnBrk="1" fontAlgn="auto" hangingPunct="1">
              <a:spcBef>
                <a:spcPts val="0"/>
              </a:spcBef>
              <a:spcAft>
                <a:spcPts val="0"/>
              </a:spcAft>
              <a:defRPr/>
            </a:pPr>
            <a:endParaRPr lang="en-CA" sz="570" b="0" kern="0" dirty="0">
              <a:solidFill>
                <a:sysClr val="windowText" lastClr="000000"/>
              </a:solidFill>
            </a:endParaRPr>
          </a:p>
        </p:txBody>
      </p:sp>
      <p:sp>
        <p:nvSpPr>
          <p:cNvPr id="8" name="Rectangle 7"/>
          <p:cNvSpPr/>
          <p:nvPr userDrawn="1"/>
        </p:nvSpPr>
        <p:spPr>
          <a:xfrm>
            <a:off x="0" y="-1323"/>
            <a:ext cx="9144000" cy="2160323"/>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89311" eaLnBrk="1" fontAlgn="auto" hangingPunct="1">
              <a:spcBef>
                <a:spcPts val="0"/>
              </a:spcBef>
              <a:spcAft>
                <a:spcPts val="0"/>
              </a:spcAft>
              <a:defRPr/>
            </a:pPr>
            <a:endParaRPr lang="en-CA" sz="570" b="0" kern="0" dirty="0">
              <a:solidFill>
                <a:sysClr val="windowText" lastClr="000000"/>
              </a:solidFill>
            </a:endParaRPr>
          </a:p>
        </p:txBody>
      </p:sp>
      <p:pic>
        <p:nvPicPr>
          <p:cNvPr id="9" name="Picture 26"/>
          <p:cNvPicPr>
            <a:picLocks noChangeAspect="1"/>
          </p:cNvPicPr>
          <p:nvPr userDrawn="1"/>
        </p:nvPicPr>
        <p:blipFill>
          <a:blip r:embed="rId3" cstate="print">
            <a:extLst>
              <a:ext uri="{28A0092B-C50C-407E-A947-70E740481C1C}">
                <a14:useLocalDpi xmlns:a14="http://schemas.microsoft.com/office/drawing/2010/main" val="0"/>
              </a:ext>
            </a:extLst>
          </a:blip>
          <a:srcRect t="25713"/>
          <a:stretch>
            <a:fillRect/>
          </a:stretch>
        </p:blipFill>
        <p:spPr bwMode="auto">
          <a:xfrm>
            <a:off x="8169275" y="55564"/>
            <a:ext cx="6842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userDrawn="1"/>
        </p:nvCxnSpPr>
        <p:spPr>
          <a:xfrm>
            <a:off x="0" y="2159000"/>
            <a:ext cx="914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3556000"/>
            <a:ext cx="914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3073401" y="5479522"/>
            <a:ext cx="925253" cy="136191"/>
          </a:xfrm>
          <a:prstGeom prst="rect">
            <a:avLst/>
          </a:prstGeom>
          <a:noFill/>
        </p:spPr>
        <p:txBody>
          <a:bodyPr wrap="none">
            <a:spAutoFit/>
          </a:bodyPr>
          <a:lstStyle/>
          <a:p>
            <a:pPr defTabSz="289311" eaLnBrk="1" fontAlgn="auto" hangingPunct="1">
              <a:spcBef>
                <a:spcPts val="0"/>
              </a:spcBef>
              <a:spcAft>
                <a:spcPts val="0"/>
              </a:spcAft>
              <a:defRPr/>
            </a:pPr>
            <a:r>
              <a:rPr lang="en-CA" sz="285" b="0" kern="0" dirty="0">
                <a:latin typeface="Arial Narrow" panose="020B0606020202030204" pitchFamily="34" charset="0"/>
              </a:rPr>
              <a:t>Confidential and/or proprietary product of ©CAE Inc. 2016</a:t>
            </a:r>
          </a:p>
        </p:txBody>
      </p:sp>
      <p:sp>
        <p:nvSpPr>
          <p:cNvPr id="13" name="Text Placeholder 25"/>
          <p:cNvSpPr txBox="1">
            <a:spLocks/>
          </p:cNvSpPr>
          <p:nvPr userDrawn="1"/>
        </p:nvSpPr>
        <p:spPr>
          <a:xfrm>
            <a:off x="246064" y="0"/>
            <a:ext cx="7831137" cy="455083"/>
          </a:xfrm>
          <a:prstGeom prst="rect">
            <a:avLst/>
          </a:prstGeom>
        </p:spPr>
        <p:txBody>
          <a:bodyPr lIns="11391" anchor="ctr"/>
          <a:lstStyle>
            <a:lvl1pPr marL="0" indent="0" algn="l" defTabSz="914400" rtl="0" eaLnBrk="1" latinLnBrk="0" hangingPunct="1">
              <a:spcBef>
                <a:spcPct val="20000"/>
              </a:spcBef>
              <a:buFont typeface="Arial" panose="020B0604020202020204" pitchFamily="34" charset="0"/>
              <a:buNone/>
              <a:defRPr sz="1400" kern="1200" baseline="0">
                <a:solidFill>
                  <a:schemeClr val="bg1"/>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289311" fontAlgn="auto">
              <a:spcAft>
                <a:spcPts val="0"/>
              </a:spcAft>
              <a:defRPr/>
            </a:pPr>
            <a:r>
              <a:rPr lang="en-US" sz="380" b="0" dirty="0"/>
              <a:t>Course Title &gt; Lesson Title</a:t>
            </a:r>
            <a:endParaRPr lang="en-CA" sz="380" b="0" dirty="0"/>
          </a:p>
        </p:txBody>
      </p:sp>
      <p:sp>
        <p:nvSpPr>
          <p:cNvPr id="14" name="TextBox 13"/>
          <p:cNvSpPr txBox="1"/>
          <p:nvPr userDrawn="1"/>
        </p:nvSpPr>
        <p:spPr>
          <a:xfrm>
            <a:off x="247651" y="5480844"/>
            <a:ext cx="99386" cy="136191"/>
          </a:xfrm>
          <a:prstGeom prst="rect">
            <a:avLst/>
          </a:prstGeom>
          <a:noFill/>
        </p:spPr>
        <p:txBody>
          <a:bodyPr wrap="none" lIns="0" rIns="0">
            <a:spAutoFit/>
          </a:bodyPr>
          <a:lstStyle/>
          <a:p>
            <a:pPr defTabSz="289311" eaLnBrk="1" fontAlgn="auto" hangingPunct="1">
              <a:spcBef>
                <a:spcPts val="0"/>
              </a:spcBef>
              <a:spcAft>
                <a:spcPts val="0"/>
              </a:spcAft>
              <a:defRPr/>
            </a:pPr>
            <a:r>
              <a:rPr lang="en-US" sz="285" b="0" kern="0" dirty="0">
                <a:solidFill>
                  <a:srgbClr val="FFFFFF"/>
                </a:solidFill>
                <a:latin typeface="Arial Narrow" panose="020B0606020202030204" pitchFamily="34" charset="0"/>
                <a:cs typeface="Arial" panose="020B0604020202020204" pitchFamily="34" charset="0"/>
              </a:rPr>
              <a:t>Rev 1.0</a:t>
            </a:r>
            <a:endParaRPr lang="en-CA" sz="285" b="0" kern="0" dirty="0">
              <a:solidFill>
                <a:srgbClr val="FFFFFF"/>
              </a:solidFill>
              <a:latin typeface="Arial Narrow" panose="020B0606020202030204" pitchFamily="34" charset="0"/>
              <a:cs typeface="Arial" panose="020B0604020202020204" pitchFamily="34" charset="0"/>
            </a:endParaRPr>
          </a:p>
        </p:txBody>
      </p:sp>
      <p:sp>
        <p:nvSpPr>
          <p:cNvPr id="16" name="Slide Number Placeholder 4"/>
          <p:cNvSpPr txBox="1">
            <a:spLocks/>
          </p:cNvSpPr>
          <p:nvPr userDrawn="1"/>
        </p:nvSpPr>
        <p:spPr>
          <a:xfrm>
            <a:off x="8535988" y="5483491"/>
            <a:ext cx="444500" cy="160073"/>
          </a:xfrm>
          <a:prstGeom prst="rect">
            <a:avLst/>
          </a:prstGeom>
        </p:spPr>
        <p:txBody>
          <a:bodyPr lIns="28932" tIns="14467" rIns="28932" bIns="14467"/>
          <a:lstStyle>
            <a:defPPr>
              <a:defRPr lang="en-US"/>
            </a:defPPr>
            <a:lvl1pPr marL="0" algn="r" defTabSz="914400" rtl="0" eaLnBrk="1" latinLnBrk="0" hangingPunct="1">
              <a:defRPr sz="900" kern="1200">
                <a:solidFill>
                  <a:schemeClr val="bg1">
                    <a:lumMod val="95000"/>
                  </a:schemeClr>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89311" fontAlgn="auto">
              <a:spcBef>
                <a:spcPts val="0"/>
              </a:spcBef>
              <a:spcAft>
                <a:spcPts val="0"/>
              </a:spcAft>
              <a:defRPr/>
            </a:pPr>
            <a:r>
              <a:rPr lang="en-CA" sz="285" b="0" dirty="0">
                <a:solidFill>
                  <a:srgbClr val="FFFFFF"/>
                </a:solidFill>
              </a:rPr>
              <a:t>of xx</a:t>
            </a:r>
          </a:p>
        </p:txBody>
      </p:sp>
      <p:sp>
        <p:nvSpPr>
          <p:cNvPr id="17" name="Slide Number Placeholder 4"/>
          <p:cNvSpPr txBox="1">
            <a:spLocks/>
          </p:cNvSpPr>
          <p:nvPr userDrawn="1"/>
        </p:nvSpPr>
        <p:spPr>
          <a:xfrm>
            <a:off x="8358188" y="5483490"/>
            <a:ext cx="381000" cy="152135"/>
          </a:xfrm>
          <a:prstGeom prst="rect">
            <a:avLst/>
          </a:prstGeom>
        </p:spPr>
        <p:txBody>
          <a:bodyPr/>
          <a:lstStyle>
            <a:defPPr>
              <a:defRPr lang="en-US"/>
            </a:defPPr>
            <a:lvl1pPr marL="0" algn="l" defTabSz="914400" rtl="0" eaLnBrk="1" latinLnBrk="0" hangingPunct="1">
              <a:defRPr sz="900" kern="1200">
                <a:solidFill>
                  <a:schemeClr val="bg1">
                    <a:lumMod val="95000"/>
                  </a:schemeClr>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289311" fontAlgn="auto">
              <a:spcBef>
                <a:spcPts val="0"/>
              </a:spcBef>
              <a:spcAft>
                <a:spcPts val="0"/>
              </a:spcAft>
              <a:defRPr/>
            </a:pPr>
            <a:fld id="{B4B20F37-1F2B-4FB6-A45A-CBC64AAD514C}" type="slidenum">
              <a:rPr lang="en-CA" sz="285" b="0" smtClean="0">
                <a:solidFill>
                  <a:srgbClr val="FFFFFF"/>
                </a:solidFill>
              </a:rPr>
              <a:pPr algn="r" defTabSz="289311" fontAlgn="auto">
                <a:spcBef>
                  <a:spcPts val="0"/>
                </a:spcBef>
                <a:spcAft>
                  <a:spcPts val="0"/>
                </a:spcAft>
                <a:defRPr/>
              </a:pPr>
              <a:t>‹nr.›</a:t>
            </a:fld>
            <a:endParaRPr lang="en-CA" sz="285" b="0" dirty="0">
              <a:solidFill>
                <a:srgbClr val="FFFFFF"/>
              </a:solidFill>
            </a:endParaRPr>
          </a:p>
        </p:txBody>
      </p:sp>
      <p:sp>
        <p:nvSpPr>
          <p:cNvPr id="15" name="Title 14"/>
          <p:cNvSpPr>
            <a:spLocks noGrp="1"/>
          </p:cNvSpPr>
          <p:nvPr>
            <p:ph type="title"/>
          </p:nvPr>
        </p:nvSpPr>
        <p:spPr>
          <a:xfrm>
            <a:off x="610556" y="2381248"/>
            <a:ext cx="8137911" cy="952500"/>
          </a:xfrm>
        </p:spPr>
        <p:txBody>
          <a:bodyPr/>
          <a:lstStyle>
            <a:lvl1pPr algn="r">
              <a:defRPr sz="1013">
                <a:solidFill>
                  <a:srgbClr val="182A54"/>
                </a:solidFill>
                <a:latin typeface="Arial Black" panose="020B0A04020102020204" pitchFamily="34" charset="0"/>
              </a:defRPr>
            </a:lvl1pPr>
          </a:lstStyle>
          <a:p>
            <a:r>
              <a:rPr lang="en-US"/>
              <a:t>Click to edit Master title style</a:t>
            </a:r>
            <a:endParaRPr lang="en-CA" dirty="0"/>
          </a:p>
        </p:txBody>
      </p:sp>
    </p:spTree>
    <p:extLst>
      <p:ext uri="{BB962C8B-B14F-4D97-AF65-F5344CB8AC3E}">
        <p14:creationId xmlns:p14="http://schemas.microsoft.com/office/powerpoint/2010/main" val="18189804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3">
    <p:spTree>
      <p:nvGrpSpPr>
        <p:cNvPr id="1" name=""/>
        <p:cNvGrpSpPr/>
        <p:nvPr/>
      </p:nvGrpSpPr>
      <p:grpSpPr>
        <a:xfrm>
          <a:off x="0" y="0"/>
          <a:ext cx="0" cy="0"/>
          <a:chOff x="0" y="0"/>
          <a:chExt cx="0" cy="0"/>
        </a:xfrm>
      </p:grpSpPr>
      <p:sp>
        <p:nvSpPr>
          <p:cNvPr id="3" name="Text Placeholder 7"/>
          <p:cNvSpPr>
            <a:spLocks noGrp="1"/>
          </p:cNvSpPr>
          <p:nvPr>
            <p:ph type="body" sz="quarter" idx="14"/>
          </p:nvPr>
        </p:nvSpPr>
        <p:spPr>
          <a:xfrm>
            <a:off x="464358" y="1356662"/>
            <a:ext cx="3828750" cy="3771601"/>
          </a:xfrm>
        </p:spPr>
        <p:txBody>
          <a:bodyPr>
            <a:noAutofit/>
          </a:bodyPr>
          <a:lstStyle>
            <a:lvl1pPr marL="108492" indent="-108492">
              <a:spcBef>
                <a:spcPts val="191"/>
              </a:spcBef>
              <a:spcAft>
                <a:spcPts val="191"/>
              </a:spcAft>
              <a:defRPr lang="en-US" sz="633" kern="1200" baseline="0" dirty="0" smtClean="0">
                <a:solidFill>
                  <a:srgbClr val="182A54"/>
                </a:solidFill>
                <a:latin typeface="Arial" panose="020B0604020202020204" pitchFamily="34" charset="0"/>
                <a:ea typeface="+mn-ea"/>
                <a:cs typeface="Arial" panose="020B0604020202020204" pitchFamily="34" charset="0"/>
              </a:defRPr>
            </a:lvl1pPr>
            <a:lvl2pPr>
              <a:spcBef>
                <a:spcPts val="191"/>
              </a:spcBef>
              <a:spcAft>
                <a:spcPts val="191"/>
              </a:spcAft>
              <a:defRPr sz="570" baseline="0">
                <a:solidFill>
                  <a:srgbClr val="182A54"/>
                </a:solidFill>
                <a:latin typeface="Arial" panose="020B0604020202020204" pitchFamily="34" charset="0"/>
                <a:cs typeface="Arial" panose="020B0604020202020204" pitchFamily="34" charset="0"/>
              </a:defRPr>
            </a:lvl2pPr>
            <a:lvl3pPr marL="361638" indent="-72328">
              <a:spcBef>
                <a:spcPts val="191"/>
              </a:spcBef>
              <a:spcAft>
                <a:spcPts val="191"/>
              </a:spcAft>
              <a:defRPr lang="en-US" sz="506" kern="1200" baseline="0" dirty="0" smtClean="0">
                <a:solidFill>
                  <a:srgbClr val="182A54"/>
                </a:solidFill>
                <a:latin typeface="Arial" panose="020B0604020202020204" pitchFamily="34" charset="0"/>
                <a:ea typeface="+mn-ea"/>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
        <p:nvSpPr>
          <p:cNvPr id="4" name="Picture Placeholder 17"/>
          <p:cNvSpPr>
            <a:spLocks noGrp="1" noChangeAspect="1"/>
          </p:cNvSpPr>
          <p:nvPr>
            <p:ph type="pic" sz="quarter" idx="15"/>
          </p:nvPr>
        </p:nvSpPr>
        <p:spPr>
          <a:xfrm>
            <a:off x="4546854" y="1354780"/>
            <a:ext cx="4260406" cy="3301039"/>
          </a:xfrm>
          <a:effectLst>
            <a:outerShdw blurRad="50800" dist="50800" dir="2700000" algn="tl" rotWithShape="0">
              <a:prstClr val="black">
                <a:alpha val="40000"/>
              </a:prstClr>
            </a:outerShdw>
          </a:effectLst>
        </p:spPr>
        <p:txBody>
          <a:bodyPr rtlCol="0">
            <a:normAutofit/>
          </a:bodyPr>
          <a:lstStyle>
            <a:lvl1pPr>
              <a:defRPr lang="en-CA" sz="506" dirty="0">
                <a:latin typeface="Arial" panose="020B0604020202020204" pitchFamily="34" charset="0"/>
                <a:cs typeface="Arial" panose="020B0604020202020204" pitchFamily="34" charset="0"/>
              </a:defRPr>
            </a:lvl1pPr>
          </a:lstStyle>
          <a:p>
            <a:pPr lvl="0"/>
            <a:r>
              <a:rPr lang="en-US" noProof="0" dirty="0"/>
              <a:t>Click icon to add picture</a:t>
            </a:r>
            <a:endParaRPr lang="en-CA" noProof="0" dirty="0"/>
          </a:p>
        </p:txBody>
      </p:sp>
      <p:sp>
        <p:nvSpPr>
          <p:cNvPr id="5" name="Text Placeholder 2"/>
          <p:cNvSpPr>
            <a:spLocks noGrp="1"/>
          </p:cNvSpPr>
          <p:nvPr>
            <p:ph type="body" sz="quarter" idx="19"/>
          </p:nvPr>
        </p:nvSpPr>
        <p:spPr>
          <a:xfrm>
            <a:off x="258575" y="495970"/>
            <a:ext cx="7971027" cy="317500"/>
          </a:xfrm>
        </p:spPr>
        <p:txBody>
          <a:bodyPr>
            <a:noAutofit/>
          </a:bodyPr>
          <a:lstStyle>
            <a:lvl1pPr marL="0" indent="0">
              <a:buNone/>
              <a:defRPr sz="570" b="0">
                <a:solidFill>
                  <a:srgbClr val="182A54"/>
                </a:solidFill>
                <a:latin typeface="Arial" panose="020B0604020202020204" pitchFamily="34" charset="0"/>
                <a:cs typeface="Arial" panose="020B0604020202020204" pitchFamily="34" charset="0"/>
              </a:defRPr>
            </a:lvl1pPr>
          </a:lstStyle>
          <a:p>
            <a:pPr lvl="0"/>
            <a:r>
              <a:rPr lang="en-US"/>
              <a:t>Edit Master text styles</a:t>
            </a:r>
          </a:p>
        </p:txBody>
      </p:sp>
      <p:sp>
        <p:nvSpPr>
          <p:cNvPr id="2" name="Title 1"/>
          <p:cNvSpPr>
            <a:spLocks noGrp="1"/>
          </p:cNvSpPr>
          <p:nvPr>
            <p:ph type="title"/>
          </p:nvPr>
        </p:nvSpPr>
        <p:spPr>
          <a:xfrm>
            <a:off x="0" y="0"/>
            <a:ext cx="8229600" cy="388620"/>
          </a:xfrm>
        </p:spPr>
        <p:txBody>
          <a:bodyPr/>
          <a:lstStyle>
            <a:lvl1pPr algn="l">
              <a:defRPr sz="76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4831060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5">
    <p:spTree>
      <p:nvGrpSpPr>
        <p:cNvPr id="1" name=""/>
        <p:cNvGrpSpPr/>
        <p:nvPr/>
      </p:nvGrpSpPr>
      <p:grpSpPr>
        <a:xfrm>
          <a:off x="0" y="0"/>
          <a:ext cx="0" cy="0"/>
          <a:chOff x="0" y="0"/>
          <a:chExt cx="0" cy="0"/>
        </a:xfrm>
      </p:grpSpPr>
      <p:pic>
        <p:nvPicPr>
          <p:cNvPr id="8" name="Picture 4" descr="C:\Users\mahantesh\Desktop\Work\Working\PSD\New\text box.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5275" y="1006740"/>
            <a:ext cx="8572500" cy="48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L:\_MCC\Media_Source_Files\Media\A320_MCC_PilotFBubbles_00.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75539" y="592668"/>
            <a:ext cx="1201737" cy="101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L:\_MCC\Media_Source_Files\Media\A320_MCC_PilotMBubbles_00.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82589" y="603251"/>
            <a:ext cx="1201737" cy="101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ular Callout 7"/>
          <p:cNvSpPr/>
          <p:nvPr userDrawn="1"/>
        </p:nvSpPr>
        <p:spPr>
          <a:xfrm>
            <a:off x="5064125" y="649554"/>
            <a:ext cx="1981200" cy="690563"/>
          </a:xfrm>
          <a:prstGeom prst="wedgeRoundRectCallout">
            <a:avLst>
              <a:gd name="adj1" fmla="val 89185"/>
              <a:gd name="adj2" fmla="val 23718"/>
              <a:gd name="adj3" fmla="val 16667"/>
            </a:avLst>
          </a:prstGeom>
          <a:solidFill>
            <a:schemeClr val="bg1"/>
          </a:solidFill>
          <a:ln w="3175">
            <a:noFill/>
          </a:ln>
          <a:effectLst>
            <a:outerShdw blurRad="50800" dist="25400" dir="3600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89311" eaLnBrk="1" fontAlgn="auto" hangingPunct="1">
              <a:spcBef>
                <a:spcPts val="0"/>
              </a:spcBef>
              <a:spcAft>
                <a:spcPts val="0"/>
              </a:spcAft>
              <a:defRPr/>
            </a:pPr>
            <a:endParaRPr lang="en-CA" sz="570" b="0" kern="0" dirty="0">
              <a:solidFill>
                <a:sysClr val="windowText" lastClr="000000"/>
              </a:solidFill>
            </a:endParaRPr>
          </a:p>
        </p:txBody>
      </p:sp>
      <p:sp>
        <p:nvSpPr>
          <p:cNvPr id="14" name="Rounded Rectangular Callout 6"/>
          <p:cNvSpPr/>
          <p:nvPr userDrawn="1"/>
        </p:nvSpPr>
        <p:spPr>
          <a:xfrm>
            <a:off x="2005013" y="649554"/>
            <a:ext cx="1981200" cy="690563"/>
          </a:xfrm>
          <a:prstGeom prst="wedgeRoundRectCallout">
            <a:avLst>
              <a:gd name="adj1" fmla="val -90600"/>
              <a:gd name="adj2" fmla="val 18934"/>
              <a:gd name="adj3" fmla="val 16667"/>
            </a:avLst>
          </a:prstGeom>
          <a:solidFill>
            <a:schemeClr val="bg1"/>
          </a:solidFill>
          <a:ln w="3175">
            <a:noFill/>
          </a:ln>
          <a:effectLst>
            <a:outerShdw blurRad="50800" dist="25400" dir="3600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89311" eaLnBrk="1" fontAlgn="auto" hangingPunct="1">
              <a:spcBef>
                <a:spcPts val="0"/>
              </a:spcBef>
              <a:spcAft>
                <a:spcPts val="0"/>
              </a:spcAft>
              <a:defRPr/>
            </a:pPr>
            <a:endParaRPr lang="en-CA" sz="570" b="0" kern="0" dirty="0">
              <a:solidFill>
                <a:sysClr val="windowText" lastClr="000000"/>
              </a:solidFill>
            </a:endParaRPr>
          </a:p>
        </p:txBody>
      </p:sp>
      <p:sp>
        <p:nvSpPr>
          <p:cNvPr id="3" name="Text Placeholder 7"/>
          <p:cNvSpPr>
            <a:spLocks noGrp="1"/>
          </p:cNvSpPr>
          <p:nvPr>
            <p:ph type="body" sz="quarter" idx="14"/>
          </p:nvPr>
        </p:nvSpPr>
        <p:spPr>
          <a:xfrm>
            <a:off x="617176" y="1641171"/>
            <a:ext cx="3924000" cy="842612"/>
          </a:xfrm>
        </p:spPr>
        <p:txBody>
          <a:bodyPr>
            <a:noAutofit/>
          </a:bodyPr>
          <a:lstStyle>
            <a:lvl1pPr marL="108492" indent="-108492">
              <a:spcBef>
                <a:spcPts val="191"/>
              </a:spcBef>
              <a:spcAft>
                <a:spcPts val="191"/>
              </a:spcAft>
              <a:defRPr lang="en-US" sz="506" kern="1200" baseline="0" dirty="0" smtClean="0">
                <a:solidFill>
                  <a:srgbClr val="182A54"/>
                </a:solidFill>
                <a:latin typeface="Arial" panose="020B0604020202020204" pitchFamily="34" charset="0"/>
                <a:ea typeface="+mn-ea"/>
                <a:cs typeface="Arial" panose="020B0604020202020204" pitchFamily="34" charset="0"/>
              </a:defRPr>
            </a:lvl1pPr>
            <a:lvl2pPr>
              <a:spcBef>
                <a:spcPts val="191"/>
              </a:spcBef>
              <a:spcAft>
                <a:spcPts val="191"/>
              </a:spcAft>
              <a:defRPr sz="506" baseline="0">
                <a:solidFill>
                  <a:srgbClr val="182A54"/>
                </a:solidFill>
                <a:latin typeface="Arial" panose="020B0604020202020204" pitchFamily="34" charset="0"/>
                <a:cs typeface="Arial" panose="020B0604020202020204" pitchFamily="34" charset="0"/>
              </a:defRPr>
            </a:lvl2pPr>
            <a:lvl3pPr marL="361638" indent="-72328">
              <a:spcBef>
                <a:spcPts val="191"/>
              </a:spcBef>
              <a:spcAft>
                <a:spcPts val="191"/>
              </a:spcAft>
              <a:defRPr lang="en-US" sz="506" kern="1200" baseline="0" dirty="0" smtClean="0">
                <a:solidFill>
                  <a:srgbClr val="182A54"/>
                </a:solidFill>
                <a:latin typeface="Arial" panose="020B0604020202020204" pitchFamily="34" charset="0"/>
                <a:ea typeface="+mn-ea"/>
                <a:cs typeface="Arial" panose="020B0604020202020204" pitchFamily="34" charset="0"/>
              </a:defRPr>
            </a:lvl3pPr>
          </a:lstStyle>
          <a:p>
            <a:pPr lvl="0"/>
            <a:r>
              <a:rPr lang="en-US"/>
              <a:t>Edit Master text styles</a:t>
            </a:r>
          </a:p>
          <a:p>
            <a:pPr lvl="1"/>
            <a:r>
              <a:rPr lang="en-US"/>
              <a:t>Second level</a:t>
            </a:r>
          </a:p>
        </p:txBody>
      </p:sp>
      <p:sp>
        <p:nvSpPr>
          <p:cNvPr id="4" name="Picture Placeholder 17"/>
          <p:cNvSpPr>
            <a:spLocks noGrp="1" noChangeAspect="1"/>
          </p:cNvSpPr>
          <p:nvPr>
            <p:ph type="pic" sz="quarter" idx="15"/>
          </p:nvPr>
        </p:nvSpPr>
        <p:spPr>
          <a:xfrm>
            <a:off x="631881" y="2572704"/>
            <a:ext cx="7846367" cy="1740344"/>
          </a:xfrm>
          <a:effectLst>
            <a:outerShdw blurRad="50800" dist="50800" dir="2700000" algn="tl" rotWithShape="0">
              <a:prstClr val="black">
                <a:alpha val="40000"/>
              </a:prstClr>
            </a:outerShdw>
          </a:effectLst>
        </p:spPr>
        <p:txBody>
          <a:bodyPr rtlCol="0">
            <a:normAutofit/>
          </a:bodyPr>
          <a:lstStyle>
            <a:lvl1pPr>
              <a:defRPr lang="en-CA" sz="506" dirty="0">
                <a:latin typeface="Arial" panose="020B0604020202020204" pitchFamily="34" charset="0"/>
                <a:cs typeface="Arial" panose="020B0604020202020204" pitchFamily="34" charset="0"/>
              </a:defRPr>
            </a:lvl1pPr>
          </a:lstStyle>
          <a:p>
            <a:pPr lvl="0"/>
            <a:r>
              <a:rPr lang="en-US" noProof="0" dirty="0"/>
              <a:t>Click icon to add picture</a:t>
            </a:r>
            <a:endParaRPr lang="en-CA" noProof="0" dirty="0"/>
          </a:p>
        </p:txBody>
      </p:sp>
      <p:sp>
        <p:nvSpPr>
          <p:cNvPr id="5" name="Text Placeholder 7"/>
          <p:cNvSpPr>
            <a:spLocks noGrp="1"/>
          </p:cNvSpPr>
          <p:nvPr>
            <p:ph type="body" sz="quarter" idx="20"/>
          </p:nvPr>
        </p:nvSpPr>
        <p:spPr>
          <a:xfrm>
            <a:off x="4561367" y="1641171"/>
            <a:ext cx="3924000" cy="842612"/>
          </a:xfrm>
        </p:spPr>
        <p:txBody>
          <a:bodyPr>
            <a:noAutofit/>
          </a:bodyPr>
          <a:lstStyle>
            <a:lvl1pPr marL="108492" indent="-108492">
              <a:spcBef>
                <a:spcPts val="191"/>
              </a:spcBef>
              <a:spcAft>
                <a:spcPts val="191"/>
              </a:spcAft>
              <a:defRPr lang="en-US" sz="506" kern="1200" baseline="0" dirty="0" smtClean="0">
                <a:solidFill>
                  <a:srgbClr val="182A54"/>
                </a:solidFill>
                <a:latin typeface="Arial" panose="020B0604020202020204" pitchFamily="34" charset="0"/>
                <a:ea typeface="+mn-ea"/>
                <a:cs typeface="Arial" panose="020B0604020202020204" pitchFamily="34" charset="0"/>
              </a:defRPr>
            </a:lvl1pPr>
            <a:lvl2pPr>
              <a:spcBef>
                <a:spcPts val="191"/>
              </a:spcBef>
              <a:spcAft>
                <a:spcPts val="191"/>
              </a:spcAft>
              <a:defRPr sz="506" baseline="0">
                <a:solidFill>
                  <a:srgbClr val="182A54"/>
                </a:solidFill>
                <a:latin typeface="Arial" panose="020B0604020202020204" pitchFamily="34" charset="0"/>
                <a:cs typeface="Arial" panose="020B0604020202020204" pitchFamily="34" charset="0"/>
              </a:defRPr>
            </a:lvl2pPr>
            <a:lvl3pPr marL="361638" indent="-72328">
              <a:spcBef>
                <a:spcPts val="191"/>
              </a:spcBef>
              <a:spcAft>
                <a:spcPts val="191"/>
              </a:spcAft>
              <a:defRPr lang="en-US" sz="506" kern="1200" baseline="0" dirty="0" smtClean="0">
                <a:solidFill>
                  <a:srgbClr val="182A54"/>
                </a:solidFill>
                <a:latin typeface="Arial" panose="020B0604020202020204" pitchFamily="34" charset="0"/>
                <a:ea typeface="+mn-ea"/>
                <a:cs typeface="Arial" panose="020B0604020202020204" pitchFamily="34" charset="0"/>
              </a:defRPr>
            </a:lvl3pPr>
          </a:lstStyle>
          <a:p>
            <a:pPr lvl="0"/>
            <a:r>
              <a:rPr lang="en-US"/>
              <a:t>Edit Master text styles</a:t>
            </a:r>
          </a:p>
          <a:p>
            <a:pPr lvl="1"/>
            <a:r>
              <a:rPr lang="en-US"/>
              <a:t>Second level</a:t>
            </a:r>
          </a:p>
        </p:txBody>
      </p:sp>
      <p:sp>
        <p:nvSpPr>
          <p:cNvPr id="10" name="Content Placeholder 5"/>
          <p:cNvSpPr>
            <a:spLocks noGrp="1"/>
          </p:cNvSpPr>
          <p:nvPr>
            <p:ph sz="quarter" idx="22"/>
          </p:nvPr>
        </p:nvSpPr>
        <p:spPr>
          <a:xfrm>
            <a:off x="5077622" y="654949"/>
            <a:ext cx="1981200" cy="684668"/>
          </a:xfrm>
        </p:spPr>
        <p:txBody>
          <a:bodyPr anchor="ctr">
            <a:noAutofit/>
          </a:bodyPr>
          <a:lstStyle>
            <a:lvl1pPr marL="0" indent="0" algn="ctr">
              <a:buNone/>
              <a:defRPr sz="443" baseline="0">
                <a:solidFill>
                  <a:srgbClr val="182A54"/>
                </a:solidFill>
                <a:latin typeface="Arial" panose="020B0604020202020204" pitchFamily="34" charset="0"/>
                <a:cs typeface="Arial" panose="020B0604020202020204" pitchFamily="34" charset="0"/>
              </a:defRPr>
            </a:lvl1pPr>
            <a:lvl2pPr>
              <a:defRPr sz="443">
                <a:latin typeface="Arial" panose="020B0604020202020204" pitchFamily="34" charset="0"/>
                <a:cs typeface="Arial" panose="020B0604020202020204" pitchFamily="34" charset="0"/>
              </a:defRPr>
            </a:lvl2pPr>
            <a:lvl3pPr>
              <a:defRPr sz="443">
                <a:latin typeface="Arial" panose="020B0604020202020204" pitchFamily="34" charset="0"/>
                <a:cs typeface="Arial" panose="020B0604020202020204" pitchFamily="34" charset="0"/>
              </a:defRPr>
            </a:lvl3pPr>
            <a:lvl4pPr>
              <a:defRPr sz="443">
                <a:latin typeface="Arial" panose="020B0604020202020204" pitchFamily="34" charset="0"/>
                <a:cs typeface="Arial" panose="020B0604020202020204" pitchFamily="34" charset="0"/>
              </a:defRPr>
            </a:lvl4pPr>
            <a:lvl5pPr>
              <a:defRPr sz="443">
                <a:latin typeface="Arial" panose="020B0604020202020204" pitchFamily="34" charset="0"/>
                <a:cs typeface="Arial" panose="020B0604020202020204" pitchFamily="34" charset="0"/>
              </a:defRPr>
            </a:lvl5pPr>
          </a:lstStyle>
          <a:p>
            <a:pPr lvl="0"/>
            <a:r>
              <a:rPr lang="en-US"/>
              <a:t>Edit Master text styles</a:t>
            </a:r>
          </a:p>
        </p:txBody>
      </p:sp>
      <p:sp>
        <p:nvSpPr>
          <p:cNvPr id="9" name="Content Placeholder 5"/>
          <p:cNvSpPr>
            <a:spLocks noGrp="1"/>
          </p:cNvSpPr>
          <p:nvPr>
            <p:ph sz="quarter" idx="21"/>
          </p:nvPr>
        </p:nvSpPr>
        <p:spPr>
          <a:xfrm>
            <a:off x="2005013" y="654949"/>
            <a:ext cx="1981200" cy="684668"/>
          </a:xfrm>
        </p:spPr>
        <p:txBody>
          <a:bodyPr anchor="ctr">
            <a:noAutofit/>
          </a:bodyPr>
          <a:lstStyle>
            <a:lvl1pPr marL="0" indent="0" algn="ctr">
              <a:buNone/>
              <a:defRPr sz="443" baseline="0">
                <a:solidFill>
                  <a:srgbClr val="182A54"/>
                </a:solidFill>
                <a:latin typeface="Arial" panose="020B0604020202020204" pitchFamily="34" charset="0"/>
                <a:cs typeface="Arial" panose="020B0604020202020204" pitchFamily="34" charset="0"/>
              </a:defRPr>
            </a:lvl1pPr>
            <a:lvl2pPr>
              <a:defRPr sz="443">
                <a:latin typeface="Arial" panose="020B0604020202020204" pitchFamily="34" charset="0"/>
                <a:cs typeface="Arial" panose="020B0604020202020204" pitchFamily="34" charset="0"/>
              </a:defRPr>
            </a:lvl2pPr>
            <a:lvl3pPr>
              <a:defRPr sz="443">
                <a:latin typeface="Arial" panose="020B0604020202020204" pitchFamily="34" charset="0"/>
                <a:cs typeface="Arial" panose="020B0604020202020204" pitchFamily="34" charset="0"/>
              </a:defRPr>
            </a:lvl3pPr>
            <a:lvl4pPr>
              <a:defRPr sz="443">
                <a:latin typeface="Arial" panose="020B0604020202020204" pitchFamily="34" charset="0"/>
                <a:cs typeface="Arial" panose="020B0604020202020204" pitchFamily="34" charset="0"/>
              </a:defRPr>
            </a:lvl4pPr>
            <a:lvl5pPr>
              <a:defRPr sz="443">
                <a:latin typeface="Arial" panose="020B0604020202020204" pitchFamily="34" charset="0"/>
                <a:cs typeface="Arial" panose="020B0604020202020204" pitchFamily="34" charset="0"/>
              </a:defRPr>
            </a:lvl5pPr>
          </a:lstStyle>
          <a:p>
            <a:pPr lvl="0"/>
            <a:r>
              <a:rPr lang="en-US"/>
              <a:t>Edit Master text styles</a:t>
            </a:r>
          </a:p>
        </p:txBody>
      </p:sp>
      <p:sp>
        <p:nvSpPr>
          <p:cNvPr id="2" name="Title 1"/>
          <p:cNvSpPr>
            <a:spLocks noGrp="1"/>
          </p:cNvSpPr>
          <p:nvPr>
            <p:ph type="title"/>
          </p:nvPr>
        </p:nvSpPr>
        <p:spPr>
          <a:xfrm>
            <a:off x="0" y="3609"/>
            <a:ext cx="8229600" cy="415496"/>
          </a:xfrm>
        </p:spPr>
        <p:txBody>
          <a:bodyPr/>
          <a:lstStyle>
            <a:lvl1pPr algn="l">
              <a:defRPr sz="76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2816746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6">
    <p:spTree>
      <p:nvGrpSpPr>
        <p:cNvPr id="1" name=""/>
        <p:cNvGrpSpPr/>
        <p:nvPr/>
      </p:nvGrpSpPr>
      <p:grpSpPr>
        <a:xfrm>
          <a:off x="0" y="0"/>
          <a:ext cx="0" cy="0"/>
          <a:chOff x="0" y="0"/>
          <a:chExt cx="0" cy="0"/>
        </a:xfrm>
      </p:grpSpPr>
      <p:pic>
        <p:nvPicPr>
          <p:cNvPr id="7" name="Picture 4" descr="C:\Users\mahantesh\Desktop\Work\Working\PSD\New\text box.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5275" y="990865"/>
            <a:ext cx="8572500" cy="48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L:\_MCC\Media_Source_Files\Media\A320_MCC_PilotFBubbles_00.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75539" y="576793"/>
            <a:ext cx="1201737" cy="101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L:\_MCC\Media_Source_Files\Media\A320_MCC_PilotMBubbles_00.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82589" y="588699"/>
            <a:ext cx="1201737" cy="101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ular Callout 8"/>
          <p:cNvSpPr/>
          <p:nvPr userDrawn="1"/>
        </p:nvSpPr>
        <p:spPr>
          <a:xfrm>
            <a:off x="5064125" y="635000"/>
            <a:ext cx="1981200" cy="689240"/>
          </a:xfrm>
          <a:prstGeom prst="wedgeRoundRectCallout">
            <a:avLst>
              <a:gd name="adj1" fmla="val 89185"/>
              <a:gd name="adj2" fmla="val 23718"/>
              <a:gd name="adj3" fmla="val 16667"/>
            </a:avLst>
          </a:prstGeom>
          <a:solidFill>
            <a:schemeClr val="bg1"/>
          </a:solidFill>
          <a:ln w="3175">
            <a:noFill/>
          </a:ln>
          <a:effectLst>
            <a:outerShdw blurRad="50800" dist="25400" dir="3600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89311" eaLnBrk="1" fontAlgn="auto" hangingPunct="1">
              <a:spcBef>
                <a:spcPts val="0"/>
              </a:spcBef>
              <a:spcAft>
                <a:spcPts val="0"/>
              </a:spcAft>
              <a:defRPr/>
            </a:pPr>
            <a:endParaRPr lang="en-CA" sz="570" b="0" kern="0" dirty="0">
              <a:solidFill>
                <a:sysClr val="windowText" lastClr="000000"/>
              </a:solidFill>
            </a:endParaRPr>
          </a:p>
        </p:txBody>
      </p:sp>
      <p:sp>
        <p:nvSpPr>
          <p:cNvPr id="13" name="Rounded Rectangular Callout 10"/>
          <p:cNvSpPr/>
          <p:nvPr userDrawn="1"/>
        </p:nvSpPr>
        <p:spPr>
          <a:xfrm>
            <a:off x="2005013" y="635000"/>
            <a:ext cx="1981200" cy="689240"/>
          </a:xfrm>
          <a:prstGeom prst="wedgeRoundRectCallout">
            <a:avLst>
              <a:gd name="adj1" fmla="val -90600"/>
              <a:gd name="adj2" fmla="val 18934"/>
              <a:gd name="adj3" fmla="val 16667"/>
            </a:avLst>
          </a:prstGeom>
          <a:solidFill>
            <a:schemeClr val="bg1"/>
          </a:solidFill>
          <a:ln w="3175">
            <a:noFill/>
          </a:ln>
          <a:effectLst>
            <a:outerShdw blurRad="50800" dist="25400" dir="3600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89311" eaLnBrk="1" fontAlgn="auto" hangingPunct="1">
              <a:spcBef>
                <a:spcPts val="0"/>
              </a:spcBef>
              <a:spcAft>
                <a:spcPts val="0"/>
              </a:spcAft>
              <a:defRPr/>
            </a:pPr>
            <a:endParaRPr lang="en-CA" sz="570" b="0" kern="0" dirty="0">
              <a:solidFill>
                <a:sysClr val="windowText" lastClr="000000"/>
              </a:solidFill>
            </a:endParaRPr>
          </a:p>
        </p:txBody>
      </p:sp>
      <p:sp>
        <p:nvSpPr>
          <p:cNvPr id="3" name="Picture Placeholder 17"/>
          <p:cNvSpPr>
            <a:spLocks noGrp="1"/>
          </p:cNvSpPr>
          <p:nvPr>
            <p:ph type="pic" sz="quarter" idx="15"/>
          </p:nvPr>
        </p:nvSpPr>
        <p:spPr>
          <a:xfrm>
            <a:off x="618526" y="3000254"/>
            <a:ext cx="7891200" cy="1200000"/>
          </a:xfrm>
          <a:effectLst>
            <a:outerShdw blurRad="50800" dist="50800" dir="2700000" algn="tl" rotWithShape="0">
              <a:prstClr val="black">
                <a:alpha val="40000"/>
              </a:prstClr>
            </a:outerShdw>
          </a:effectLst>
        </p:spPr>
        <p:txBody>
          <a:bodyPr rtlCol="0">
            <a:normAutofit/>
          </a:bodyPr>
          <a:lstStyle>
            <a:lvl1pPr>
              <a:defRPr lang="en-CA" sz="506" dirty="0">
                <a:latin typeface="Arial" panose="020B0604020202020204" pitchFamily="34" charset="0"/>
                <a:cs typeface="Arial" panose="020B0604020202020204" pitchFamily="34" charset="0"/>
              </a:defRPr>
            </a:lvl1pPr>
          </a:lstStyle>
          <a:p>
            <a:pPr lvl="0"/>
            <a:r>
              <a:rPr lang="en-US" noProof="0" dirty="0"/>
              <a:t>Click icon to add picture</a:t>
            </a:r>
            <a:endParaRPr lang="en-CA" noProof="0" dirty="0"/>
          </a:p>
        </p:txBody>
      </p:sp>
      <p:sp>
        <p:nvSpPr>
          <p:cNvPr id="4" name="Picture Placeholder 17"/>
          <p:cNvSpPr>
            <a:spLocks noGrp="1"/>
          </p:cNvSpPr>
          <p:nvPr>
            <p:ph type="pic" sz="quarter" idx="23"/>
          </p:nvPr>
        </p:nvSpPr>
        <p:spPr>
          <a:xfrm>
            <a:off x="618527" y="1644648"/>
            <a:ext cx="7892376" cy="1200000"/>
          </a:xfrm>
          <a:effectLst>
            <a:outerShdw blurRad="50800" dist="50800" dir="2700000" algn="tl" rotWithShape="0">
              <a:prstClr val="black">
                <a:alpha val="40000"/>
              </a:prstClr>
            </a:outerShdw>
          </a:effectLst>
        </p:spPr>
        <p:txBody>
          <a:bodyPr rtlCol="0">
            <a:normAutofit/>
          </a:bodyPr>
          <a:lstStyle>
            <a:lvl1pPr>
              <a:defRPr lang="en-CA" sz="506" dirty="0">
                <a:latin typeface="Arial" panose="020B0604020202020204" pitchFamily="34" charset="0"/>
                <a:cs typeface="Arial" panose="020B0604020202020204" pitchFamily="34" charset="0"/>
              </a:defRPr>
            </a:lvl1pPr>
          </a:lstStyle>
          <a:p>
            <a:pPr lvl="0"/>
            <a:r>
              <a:rPr lang="en-US" noProof="0" dirty="0"/>
              <a:t>Click icon to add picture</a:t>
            </a:r>
            <a:endParaRPr lang="en-CA" noProof="0" dirty="0"/>
          </a:p>
        </p:txBody>
      </p:sp>
      <p:sp>
        <p:nvSpPr>
          <p:cNvPr id="10" name="Content Placeholder 5"/>
          <p:cNvSpPr>
            <a:spLocks noGrp="1"/>
          </p:cNvSpPr>
          <p:nvPr>
            <p:ph sz="quarter" idx="22"/>
          </p:nvPr>
        </p:nvSpPr>
        <p:spPr>
          <a:xfrm>
            <a:off x="5077622" y="639709"/>
            <a:ext cx="1981200" cy="684668"/>
          </a:xfrm>
        </p:spPr>
        <p:txBody>
          <a:bodyPr anchor="ctr">
            <a:noAutofit/>
          </a:bodyPr>
          <a:lstStyle>
            <a:lvl1pPr marL="0" indent="0" algn="ctr">
              <a:buNone/>
              <a:defRPr sz="443" baseline="0">
                <a:solidFill>
                  <a:srgbClr val="182A54"/>
                </a:solidFill>
                <a:latin typeface="Arial" panose="020B0604020202020204" pitchFamily="34" charset="0"/>
                <a:cs typeface="Arial" panose="020B0604020202020204" pitchFamily="34" charset="0"/>
              </a:defRPr>
            </a:lvl1pPr>
            <a:lvl2pPr>
              <a:defRPr sz="443">
                <a:latin typeface="Arial" panose="020B0604020202020204" pitchFamily="34" charset="0"/>
                <a:cs typeface="Arial" panose="020B0604020202020204" pitchFamily="34" charset="0"/>
              </a:defRPr>
            </a:lvl2pPr>
            <a:lvl3pPr>
              <a:defRPr sz="443">
                <a:latin typeface="Arial" panose="020B0604020202020204" pitchFamily="34" charset="0"/>
                <a:cs typeface="Arial" panose="020B0604020202020204" pitchFamily="34" charset="0"/>
              </a:defRPr>
            </a:lvl3pPr>
            <a:lvl4pPr>
              <a:defRPr sz="443">
                <a:latin typeface="Arial" panose="020B0604020202020204" pitchFamily="34" charset="0"/>
                <a:cs typeface="Arial" panose="020B0604020202020204" pitchFamily="34" charset="0"/>
              </a:defRPr>
            </a:lvl4pPr>
            <a:lvl5pPr>
              <a:defRPr sz="443">
                <a:latin typeface="Arial" panose="020B0604020202020204" pitchFamily="34" charset="0"/>
                <a:cs typeface="Arial" panose="020B0604020202020204" pitchFamily="34" charset="0"/>
              </a:defRPr>
            </a:lvl5pPr>
          </a:lstStyle>
          <a:p>
            <a:pPr lvl="0"/>
            <a:r>
              <a:rPr lang="en-US"/>
              <a:t>Edit Master text styles</a:t>
            </a:r>
          </a:p>
        </p:txBody>
      </p:sp>
      <p:sp>
        <p:nvSpPr>
          <p:cNvPr id="12" name="Content Placeholder 5"/>
          <p:cNvSpPr>
            <a:spLocks noGrp="1"/>
          </p:cNvSpPr>
          <p:nvPr>
            <p:ph sz="quarter" idx="21"/>
          </p:nvPr>
        </p:nvSpPr>
        <p:spPr>
          <a:xfrm>
            <a:off x="2005013" y="639709"/>
            <a:ext cx="1981200" cy="684668"/>
          </a:xfrm>
        </p:spPr>
        <p:txBody>
          <a:bodyPr anchor="ctr">
            <a:noAutofit/>
          </a:bodyPr>
          <a:lstStyle>
            <a:lvl1pPr marL="0" indent="0" algn="ctr">
              <a:buNone/>
              <a:defRPr sz="443" baseline="0">
                <a:solidFill>
                  <a:srgbClr val="182A54"/>
                </a:solidFill>
                <a:latin typeface="Arial" panose="020B0604020202020204" pitchFamily="34" charset="0"/>
                <a:cs typeface="Arial" panose="020B0604020202020204" pitchFamily="34" charset="0"/>
              </a:defRPr>
            </a:lvl1pPr>
            <a:lvl2pPr>
              <a:defRPr sz="443">
                <a:latin typeface="Arial" panose="020B0604020202020204" pitchFamily="34" charset="0"/>
                <a:cs typeface="Arial" panose="020B0604020202020204" pitchFamily="34" charset="0"/>
              </a:defRPr>
            </a:lvl2pPr>
            <a:lvl3pPr>
              <a:defRPr sz="443">
                <a:latin typeface="Arial" panose="020B0604020202020204" pitchFamily="34" charset="0"/>
                <a:cs typeface="Arial" panose="020B0604020202020204" pitchFamily="34" charset="0"/>
              </a:defRPr>
            </a:lvl3pPr>
            <a:lvl4pPr>
              <a:defRPr sz="443">
                <a:latin typeface="Arial" panose="020B0604020202020204" pitchFamily="34" charset="0"/>
                <a:cs typeface="Arial" panose="020B0604020202020204" pitchFamily="34" charset="0"/>
              </a:defRPr>
            </a:lvl4pPr>
            <a:lvl5pPr>
              <a:defRPr sz="443">
                <a:latin typeface="Arial" panose="020B0604020202020204" pitchFamily="34" charset="0"/>
                <a:cs typeface="Arial" panose="020B0604020202020204" pitchFamily="34" charset="0"/>
              </a:defRPr>
            </a:lvl5pPr>
          </a:lstStyle>
          <a:p>
            <a:pPr lvl="0"/>
            <a:r>
              <a:rPr lang="en-US"/>
              <a:t>Edit Master text styles</a:t>
            </a:r>
          </a:p>
        </p:txBody>
      </p:sp>
      <p:sp>
        <p:nvSpPr>
          <p:cNvPr id="2" name="Title 1"/>
          <p:cNvSpPr>
            <a:spLocks noGrp="1"/>
          </p:cNvSpPr>
          <p:nvPr>
            <p:ph type="title"/>
          </p:nvPr>
        </p:nvSpPr>
        <p:spPr>
          <a:xfrm>
            <a:off x="0" y="0"/>
            <a:ext cx="8229600" cy="396240"/>
          </a:xfrm>
        </p:spPr>
        <p:txBody>
          <a:bodyPr/>
          <a:lstStyle>
            <a:lvl1pPr algn="l">
              <a:defRPr sz="76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2427861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nd of Lesson/Course">
    <p:spTree>
      <p:nvGrpSpPr>
        <p:cNvPr id="1" name=""/>
        <p:cNvGrpSpPr/>
        <p:nvPr/>
      </p:nvGrpSpPr>
      <p:grpSpPr>
        <a:xfrm>
          <a:off x="0" y="0"/>
          <a:ext cx="0" cy="0"/>
          <a:chOff x="0" y="0"/>
          <a:chExt cx="0" cy="0"/>
        </a:xfrm>
      </p:grpSpPr>
      <p:pic>
        <p:nvPicPr>
          <p:cNvPr id="4" name="Picture 12"/>
          <p:cNvPicPr>
            <a:picLocks noChangeAspect="1"/>
          </p:cNvPicPr>
          <p:nvPr userDrawn="1"/>
        </p:nvPicPr>
        <p:blipFill>
          <a:blip r:embed="rId2" cstate="print">
            <a:extLst>
              <a:ext uri="{28A0092B-C50C-407E-A947-70E740481C1C}">
                <a14:useLocalDpi xmlns:a14="http://schemas.microsoft.com/office/drawing/2010/main" val="0"/>
              </a:ext>
            </a:extLst>
          </a:blip>
          <a:srcRect t="25713"/>
          <a:stretch>
            <a:fillRect/>
          </a:stretch>
        </p:blipFill>
        <p:spPr bwMode="auto">
          <a:xfrm>
            <a:off x="8169275" y="55564"/>
            <a:ext cx="6842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67689" y="101866"/>
            <a:ext cx="684212" cy="27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userDrawn="1"/>
        </p:nvSpPr>
        <p:spPr>
          <a:xfrm>
            <a:off x="3073401" y="5479522"/>
            <a:ext cx="925253" cy="136191"/>
          </a:xfrm>
          <a:prstGeom prst="rect">
            <a:avLst/>
          </a:prstGeom>
          <a:noFill/>
        </p:spPr>
        <p:txBody>
          <a:bodyPr wrap="none">
            <a:spAutoFit/>
          </a:bodyPr>
          <a:lstStyle/>
          <a:p>
            <a:pPr defTabSz="289311" eaLnBrk="1" fontAlgn="auto" hangingPunct="1">
              <a:spcBef>
                <a:spcPts val="0"/>
              </a:spcBef>
              <a:spcAft>
                <a:spcPts val="0"/>
              </a:spcAft>
              <a:defRPr/>
            </a:pPr>
            <a:r>
              <a:rPr lang="en-CA" sz="285" b="0" kern="0" dirty="0">
                <a:solidFill>
                  <a:srgbClr val="182A54"/>
                </a:solidFill>
                <a:latin typeface="Arial Narrow" panose="020B0606020202030204" pitchFamily="34" charset="0"/>
              </a:rPr>
              <a:t>Confidential and/or proprietary product of ©CAE Inc. 2016</a:t>
            </a:r>
          </a:p>
        </p:txBody>
      </p:sp>
      <p:sp>
        <p:nvSpPr>
          <p:cNvPr id="7" name="TextBox 6"/>
          <p:cNvSpPr txBox="1"/>
          <p:nvPr userDrawn="1"/>
        </p:nvSpPr>
        <p:spPr>
          <a:xfrm>
            <a:off x="3073401" y="5479522"/>
            <a:ext cx="925253" cy="136191"/>
          </a:xfrm>
          <a:prstGeom prst="rect">
            <a:avLst/>
          </a:prstGeom>
          <a:noFill/>
        </p:spPr>
        <p:txBody>
          <a:bodyPr wrap="none">
            <a:spAutoFit/>
          </a:bodyPr>
          <a:lstStyle/>
          <a:p>
            <a:pPr defTabSz="289311" eaLnBrk="1" fontAlgn="auto" hangingPunct="1">
              <a:spcBef>
                <a:spcPts val="0"/>
              </a:spcBef>
              <a:spcAft>
                <a:spcPts val="0"/>
              </a:spcAft>
              <a:defRPr/>
            </a:pPr>
            <a:r>
              <a:rPr lang="en-CA" sz="285" b="0" dirty="0">
                <a:solidFill>
                  <a:srgbClr val="182A54"/>
                </a:solidFill>
                <a:latin typeface="Arial Narrow" panose="020B0606020202030204" pitchFamily="34" charset="0"/>
              </a:rPr>
              <a:t>Confidential and/or proprietary product of ©CAE Inc. 2016</a:t>
            </a:r>
          </a:p>
        </p:txBody>
      </p:sp>
      <p:sp>
        <p:nvSpPr>
          <p:cNvPr id="8" name="TextBox 7"/>
          <p:cNvSpPr txBox="1"/>
          <p:nvPr userDrawn="1"/>
        </p:nvSpPr>
        <p:spPr>
          <a:xfrm>
            <a:off x="247651" y="5480844"/>
            <a:ext cx="99386" cy="136191"/>
          </a:xfrm>
          <a:prstGeom prst="rect">
            <a:avLst/>
          </a:prstGeom>
          <a:noFill/>
        </p:spPr>
        <p:txBody>
          <a:bodyPr wrap="none" lIns="0" rIns="0">
            <a:spAutoFit/>
          </a:bodyPr>
          <a:lstStyle/>
          <a:p>
            <a:pPr defTabSz="289311" eaLnBrk="1" fontAlgn="auto" hangingPunct="1">
              <a:spcBef>
                <a:spcPts val="0"/>
              </a:spcBef>
              <a:spcAft>
                <a:spcPts val="0"/>
              </a:spcAft>
              <a:defRPr/>
            </a:pPr>
            <a:r>
              <a:rPr lang="en-US" sz="285" b="0" kern="0" dirty="0">
                <a:solidFill>
                  <a:srgbClr val="182A54"/>
                </a:solidFill>
                <a:latin typeface="Arial Narrow" panose="020B0606020202030204" pitchFamily="34" charset="0"/>
                <a:cs typeface="Arial" panose="020B0604020202020204" pitchFamily="34" charset="0"/>
              </a:rPr>
              <a:t>Rev 1.0</a:t>
            </a:r>
            <a:endParaRPr lang="en-CA" sz="285" b="0" kern="0" dirty="0">
              <a:solidFill>
                <a:srgbClr val="182A54"/>
              </a:solidFill>
              <a:latin typeface="Arial Narrow" panose="020B0606020202030204" pitchFamily="34" charset="0"/>
              <a:cs typeface="Arial" panose="020B0604020202020204" pitchFamily="34" charset="0"/>
            </a:endParaRPr>
          </a:p>
        </p:txBody>
      </p:sp>
      <p:sp>
        <p:nvSpPr>
          <p:cNvPr id="9" name="Text Placeholder 25"/>
          <p:cNvSpPr txBox="1">
            <a:spLocks/>
          </p:cNvSpPr>
          <p:nvPr userDrawn="1"/>
        </p:nvSpPr>
        <p:spPr>
          <a:xfrm>
            <a:off x="246064" y="0"/>
            <a:ext cx="7831137" cy="455083"/>
          </a:xfrm>
          <a:prstGeom prst="rect">
            <a:avLst/>
          </a:prstGeom>
        </p:spPr>
        <p:txBody>
          <a:bodyPr lIns="11391" anchor="ctr"/>
          <a:lstStyle>
            <a:lvl1pPr marL="0" indent="0" algn="l" defTabSz="914400" rtl="0" eaLnBrk="1" latinLnBrk="0" hangingPunct="1">
              <a:spcBef>
                <a:spcPct val="20000"/>
              </a:spcBef>
              <a:buFont typeface="Arial" panose="020B0604020202020204" pitchFamily="34" charset="0"/>
              <a:buNone/>
              <a:defRPr sz="1400" kern="1200" baseline="0">
                <a:solidFill>
                  <a:schemeClr val="bg1"/>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289311" fontAlgn="auto">
              <a:spcAft>
                <a:spcPts val="0"/>
              </a:spcAft>
              <a:defRPr/>
            </a:pPr>
            <a:r>
              <a:rPr lang="en-US" sz="380" b="0" dirty="0">
                <a:solidFill>
                  <a:srgbClr val="182A54"/>
                </a:solidFill>
              </a:rPr>
              <a:t>Course Title &gt; Lesson Title</a:t>
            </a:r>
            <a:endParaRPr lang="en-CA" sz="380" b="0" dirty="0">
              <a:solidFill>
                <a:srgbClr val="182A54"/>
              </a:solidFill>
            </a:endParaRPr>
          </a:p>
        </p:txBody>
      </p:sp>
      <p:sp>
        <p:nvSpPr>
          <p:cNvPr id="10" name="Slide Number Placeholder 4"/>
          <p:cNvSpPr txBox="1">
            <a:spLocks/>
          </p:cNvSpPr>
          <p:nvPr userDrawn="1"/>
        </p:nvSpPr>
        <p:spPr>
          <a:xfrm>
            <a:off x="8535988" y="5483491"/>
            <a:ext cx="444500" cy="160073"/>
          </a:xfrm>
          <a:prstGeom prst="rect">
            <a:avLst/>
          </a:prstGeom>
        </p:spPr>
        <p:txBody>
          <a:bodyPr lIns="28932" tIns="14467" rIns="28932" bIns="14467"/>
          <a:lstStyle>
            <a:defPPr>
              <a:defRPr lang="en-US"/>
            </a:defPPr>
            <a:lvl1pPr marL="0" algn="r" defTabSz="914400" rtl="0" eaLnBrk="1" latinLnBrk="0" hangingPunct="1">
              <a:defRPr sz="900" kern="1200">
                <a:solidFill>
                  <a:schemeClr val="bg1">
                    <a:lumMod val="95000"/>
                  </a:schemeClr>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89311" fontAlgn="auto">
              <a:spcBef>
                <a:spcPts val="0"/>
              </a:spcBef>
              <a:spcAft>
                <a:spcPts val="0"/>
              </a:spcAft>
              <a:defRPr/>
            </a:pPr>
            <a:r>
              <a:rPr lang="en-CA" sz="285" b="0" dirty="0">
                <a:solidFill>
                  <a:srgbClr val="182A54"/>
                </a:solidFill>
              </a:rPr>
              <a:t>of xx</a:t>
            </a:r>
          </a:p>
        </p:txBody>
      </p:sp>
      <p:sp>
        <p:nvSpPr>
          <p:cNvPr id="11" name="Slide Number Placeholder 4"/>
          <p:cNvSpPr txBox="1">
            <a:spLocks/>
          </p:cNvSpPr>
          <p:nvPr userDrawn="1"/>
        </p:nvSpPr>
        <p:spPr>
          <a:xfrm>
            <a:off x="8358188" y="5483490"/>
            <a:ext cx="381000" cy="152135"/>
          </a:xfrm>
          <a:prstGeom prst="rect">
            <a:avLst/>
          </a:prstGeom>
        </p:spPr>
        <p:txBody>
          <a:bodyPr/>
          <a:lstStyle>
            <a:defPPr>
              <a:defRPr lang="en-US"/>
            </a:defPPr>
            <a:lvl1pPr marL="0" algn="l" defTabSz="914400" rtl="0" eaLnBrk="1" latinLnBrk="0" hangingPunct="1">
              <a:defRPr sz="900" kern="1200">
                <a:solidFill>
                  <a:schemeClr val="bg1">
                    <a:lumMod val="95000"/>
                  </a:schemeClr>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289311" fontAlgn="auto">
              <a:spcBef>
                <a:spcPts val="0"/>
              </a:spcBef>
              <a:spcAft>
                <a:spcPts val="0"/>
              </a:spcAft>
              <a:defRPr/>
            </a:pPr>
            <a:fld id="{6BB6EC21-C911-4639-9D3A-983A881A2452}" type="slidenum">
              <a:rPr lang="en-CA" sz="285" b="0" smtClean="0">
                <a:solidFill>
                  <a:srgbClr val="182A54"/>
                </a:solidFill>
              </a:rPr>
              <a:pPr algn="r" defTabSz="289311" fontAlgn="auto">
                <a:spcBef>
                  <a:spcPts val="0"/>
                </a:spcBef>
                <a:spcAft>
                  <a:spcPts val="0"/>
                </a:spcAft>
                <a:defRPr/>
              </a:pPr>
              <a:t>‹nr.›</a:t>
            </a:fld>
            <a:endParaRPr lang="en-CA" sz="285" b="0" dirty="0">
              <a:solidFill>
                <a:srgbClr val="182A54"/>
              </a:solidFill>
            </a:endParaRPr>
          </a:p>
        </p:txBody>
      </p:sp>
      <p:grpSp>
        <p:nvGrpSpPr>
          <p:cNvPr id="12" name="Group 29"/>
          <p:cNvGrpSpPr>
            <a:grpSpLocks/>
          </p:cNvGrpSpPr>
          <p:nvPr userDrawn="1"/>
        </p:nvGrpSpPr>
        <p:grpSpPr bwMode="auto">
          <a:xfrm>
            <a:off x="0" y="0"/>
            <a:ext cx="9144000" cy="5715000"/>
            <a:chOff x="0" y="0"/>
            <a:chExt cx="9144000" cy="6858000"/>
          </a:xfrm>
        </p:grpSpPr>
        <p:pic>
          <p:nvPicPr>
            <p:cNvPr id="13" name="Picture 30"/>
            <p:cNvPicPr>
              <a:picLocks noChangeAspect="1"/>
            </p:cNvPicPr>
            <p:nvPr userDrawn="1"/>
          </p:nvPicPr>
          <p:blipFill>
            <a:blip r:embed="rId4">
              <a:extLst>
                <a:ext uri="{28A0092B-C50C-407E-A947-70E740481C1C}">
                  <a14:useLocalDpi xmlns:a14="http://schemas.microsoft.com/office/drawing/2010/main" val="0"/>
                </a:ext>
              </a:extLst>
            </a:blip>
            <a:srcRect l="17609" t="52740" r="25195" b="24234"/>
            <a:stretch>
              <a:fillRect/>
            </a:stretch>
          </p:blipFill>
          <p:spPr bwMode="auto">
            <a:xfrm>
              <a:off x="0" y="4267696"/>
              <a:ext cx="9144000" cy="259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1"/>
            <p:cNvPicPr>
              <a:picLocks noChangeAspect="1"/>
            </p:cNvPicPr>
            <p:nvPr userDrawn="1"/>
          </p:nvPicPr>
          <p:blipFill>
            <a:blip r:embed="rId4">
              <a:extLst>
                <a:ext uri="{28A0092B-C50C-407E-A947-70E740481C1C}">
                  <a14:useLocalDpi xmlns:a14="http://schemas.microsoft.com/office/drawing/2010/main" val="0"/>
                </a:ext>
              </a:extLst>
            </a:blip>
            <a:srcRect l="17609" t="30705" r="25195" b="45441"/>
            <a:stretch>
              <a:fillRect/>
            </a:stretch>
          </p:blipFill>
          <p:spPr bwMode="auto">
            <a:xfrm>
              <a:off x="0" y="0"/>
              <a:ext cx="9144000" cy="2683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32"/>
          <p:cNvGrpSpPr>
            <a:grpSpLocks/>
          </p:cNvGrpSpPr>
          <p:nvPr userDrawn="1"/>
        </p:nvGrpSpPr>
        <p:grpSpPr bwMode="auto">
          <a:xfrm>
            <a:off x="0" y="0"/>
            <a:ext cx="9144000" cy="5729553"/>
            <a:chOff x="2339752" y="1052735"/>
            <a:chExt cx="9144000" cy="6876000"/>
          </a:xfrm>
        </p:grpSpPr>
        <p:sp>
          <p:nvSpPr>
            <p:cNvPr id="16" name="Rectangle 15"/>
            <p:cNvSpPr/>
            <p:nvPr userDrawn="1"/>
          </p:nvSpPr>
          <p:spPr>
            <a:xfrm>
              <a:off x="2339752" y="1052735"/>
              <a:ext cx="9144000" cy="6876000"/>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89311" eaLnBrk="1" fontAlgn="auto" hangingPunct="1">
                <a:spcBef>
                  <a:spcPts val="0"/>
                </a:spcBef>
                <a:spcAft>
                  <a:spcPts val="0"/>
                </a:spcAft>
                <a:defRPr/>
              </a:pPr>
              <a:endParaRPr lang="en-CA" sz="570" b="0" kern="0" dirty="0">
                <a:solidFill>
                  <a:sysClr val="windowText" lastClr="000000"/>
                </a:solidFill>
              </a:endParaRPr>
            </a:p>
          </p:txBody>
        </p:sp>
        <p:sp>
          <p:nvSpPr>
            <p:cNvPr id="17" name="Rectangle 16"/>
            <p:cNvSpPr/>
            <p:nvPr userDrawn="1"/>
          </p:nvSpPr>
          <p:spPr>
            <a:xfrm>
              <a:off x="2339752" y="1052735"/>
              <a:ext cx="9144000" cy="6876000"/>
            </a:xfrm>
            <a:prstGeom prst="rect">
              <a:avLst/>
            </a:prstGeom>
            <a:solidFill>
              <a:srgbClr val="558ED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89311" eaLnBrk="1" fontAlgn="auto" hangingPunct="1">
                <a:spcBef>
                  <a:spcPts val="0"/>
                </a:spcBef>
                <a:spcAft>
                  <a:spcPts val="0"/>
                </a:spcAft>
                <a:defRPr/>
              </a:pPr>
              <a:endParaRPr lang="en-CA" sz="570" b="0" kern="0" dirty="0">
                <a:solidFill>
                  <a:sysClr val="windowText" lastClr="000000"/>
                </a:solidFill>
              </a:endParaRPr>
            </a:p>
          </p:txBody>
        </p:sp>
      </p:grpSp>
      <p:sp>
        <p:nvSpPr>
          <p:cNvPr id="18" name="Rectangle 17"/>
          <p:cNvSpPr/>
          <p:nvPr userDrawn="1"/>
        </p:nvSpPr>
        <p:spPr>
          <a:xfrm>
            <a:off x="-9524" y="2197365"/>
            <a:ext cx="9161463" cy="1374510"/>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89311" eaLnBrk="1" fontAlgn="auto" hangingPunct="1">
              <a:spcBef>
                <a:spcPts val="0"/>
              </a:spcBef>
              <a:spcAft>
                <a:spcPts val="0"/>
              </a:spcAft>
              <a:defRPr/>
            </a:pPr>
            <a:endParaRPr lang="en-CA" sz="570" b="0" kern="0" dirty="0">
              <a:solidFill>
                <a:sysClr val="windowText" lastClr="000000"/>
              </a:solidFill>
            </a:endParaRPr>
          </a:p>
        </p:txBody>
      </p:sp>
      <p:cxnSp>
        <p:nvCxnSpPr>
          <p:cNvPr id="19" name="Straight Connector 18"/>
          <p:cNvCxnSpPr/>
          <p:nvPr userDrawn="1"/>
        </p:nvCxnSpPr>
        <p:spPr>
          <a:xfrm>
            <a:off x="-9524" y="2198688"/>
            <a:ext cx="916146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524" y="3570553"/>
            <a:ext cx="916146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179513" y="2394743"/>
            <a:ext cx="8420889" cy="952500"/>
          </a:xfrm>
        </p:spPr>
        <p:txBody>
          <a:bodyPr/>
          <a:lstStyle>
            <a:lvl1pPr algn="r">
              <a:defRPr sz="2400">
                <a:solidFill>
                  <a:schemeClr val="bg1"/>
                </a:solidFill>
                <a:latin typeface="Arial Black" panose="020B0A04020102020204" pitchFamily="34" charset="0"/>
              </a:defRPr>
            </a:lvl1pPr>
          </a:lstStyle>
          <a:p>
            <a:r>
              <a:rPr lang="en-US" dirty="0"/>
              <a:t>Click to edit Master title style</a:t>
            </a:r>
          </a:p>
        </p:txBody>
      </p:sp>
      <p:sp>
        <p:nvSpPr>
          <p:cNvPr id="21" name="TextBox 20">
            <a:extLst>
              <a:ext uri="{FF2B5EF4-FFF2-40B4-BE49-F238E27FC236}">
                <a16:creationId xmlns:a16="http://schemas.microsoft.com/office/drawing/2014/main" id="{B273CB9E-5698-4A9F-A8E5-9768ED8AF2AA}"/>
              </a:ext>
            </a:extLst>
          </p:cNvPr>
          <p:cNvSpPr txBox="1">
            <a:spLocks noChangeArrowheads="1"/>
          </p:cNvSpPr>
          <p:nvPr userDrawn="1"/>
        </p:nvSpPr>
        <p:spPr bwMode="auto">
          <a:xfrm>
            <a:off x="-180528" y="5459979"/>
            <a:ext cx="8001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bg1"/>
                </a:solidFill>
                <a:latin typeface="Helvetica" panose="020B0604020202020204" pitchFamily="34" charset="0"/>
              </a:defRPr>
            </a:lvl1pPr>
            <a:lvl2pPr marL="742950" indent="-285750">
              <a:defRPr sz="1400" b="1">
                <a:solidFill>
                  <a:schemeClr val="bg1"/>
                </a:solidFill>
                <a:latin typeface="Helvetica" panose="020B0604020202020204" pitchFamily="34" charset="0"/>
              </a:defRPr>
            </a:lvl2pPr>
            <a:lvl3pPr marL="1143000" indent="-228600">
              <a:defRPr sz="1400" b="1">
                <a:solidFill>
                  <a:schemeClr val="bg1"/>
                </a:solidFill>
                <a:latin typeface="Helvetica" panose="020B0604020202020204" pitchFamily="34" charset="0"/>
              </a:defRPr>
            </a:lvl3pPr>
            <a:lvl4pPr marL="1600200" indent="-228600">
              <a:defRPr sz="1400" b="1">
                <a:solidFill>
                  <a:schemeClr val="bg1"/>
                </a:solidFill>
                <a:latin typeface="Helvetica" panose="020B0604020202020204" pitchFamily="34" charset="0"/>
              </a:defRPr>
            </a:lvl4pPr>
            <a:lvl5pPr marL="2057400" indent="-228600">
              <a:defRPr sz="1400" b="1">
                <a:solidFill>
                  <a:schemeClr val="bg1"/>
                </a:solidFill>
                <a:latin typeface="Helvetica" panose="020B0604020202020204" pitchFamily="34" charset="0"/>
              </a:defRPr>
            </a:lvl5pPr>
            <a:lvl6pPr marL="2514600" indent="-228600" eaLnBrk="0" fontAlgn="base" hangingPunct="0">
              <a:spcBef>
                <a:spcPct val="0"/>
              </a:spcBef>
              <a:spcAft>
                <a:spcPct val="0"/>
              </a:spcAft>
              <a:defRPr sz="1400" b="1">
                <a:solidFill>
                  <a:schemeClr val="bg1"/>
                </a:solidFill>
                <a:latin typeface="Helvetica" panose="020B0604020202020204" pitchFamily="34" charset="0"/>
              </a:defRPr>
            </a:lvl6pPr>
            <a:lvl7pPr marL="2971800" indent="-228600" eaLnBrk="0" fontAlgn="base" hangingPunct="0">
              <a:spcBef>
                <a:spcPct val="0"/>
              </a:spcBef>
              <a:spcAft>
                <a:spcPct val="0"/>
              </a:spcAft>
              <a:defRPr sz="1400" b="1">
                <a:solidFill>
                  <a:schemeClr val="bg1"/>
                </a:solidFill>
                <a:latin typeface="Helvetica" panose="020B0604020202020204" pitchFamily="34" charset="0"/>
              </a:defRPr>
            </a:lvl7pPr>
            <a:lvl8pPr marL="3429000" indent="-228600" eaLnBrk="0" fontAlgn="base" hangingPunct="0">
              <a:spcBef>
                <a:spcPct val="0"/>
              </a:spcBef>
              <a:spcAft>
                <a:spcPct val="0"/>
              </a:spcAft>
              <a:defRPr sz="1400" b="1">
                <a:solidFill>
                  <a:schemeClr val="bg1"/>
                </a:solidFill>
                <a:latin typeface="Helvetica" panose="020B0604020202020204" pitchFamily="34" charset="0"/>
              </a:defRPr>
            </a:lvl8pPr>
            <a:lvl9pPr marL="3886200" indent="-228600" eaLnBrk="0" fontAlgn="base" hangingPunct="0">
              <a:spcBef>
                <a:spcPct val="0"/>
              </a:spcBef>
              <a:spcAft>
                <a:spcPct val="0"/>
              </a:spcAft>
              <a:defRPr sz="1400" b="1">
                <a:solidFill>
                  <a:schemeClr val="bg1"/>
                </a:solidFill>
                <a:latin typeface="Helvetica" panose="020B0604020202020204" pitchFamily="34" charset="0"/>
              </a:defRPr>
            </a:lvl9pPr>
          </a:lstStyle>
          <a:p>
            <a:pPr algn="ctr"/>
            <a:r>
              <a:rPr lang="en-US" altLang="en-US" sz="600" b="0" dirty="0">
                <a:solidFill>
                  <a:srgbClr val="182A54"/>
                </a:solidFill>
              </a:rPr>
              <a:t>Dec 2017</a:t>
            </a:r>
          </a:p>
        </p:txBody>
      </p:sp>
      <p:sp>
        <p:nvSpPr>
          <p:cNvPr id="22" name="TextBox 21">
            <a:extLst>
              <a:ext uri="{FF2B5EF4-FFF2-40B4-BE49-F238E27FC236}">
                <a16:creationId xmlns:a16="http://schemas.microsoft.com/office/drawing/2014/main" id="{17389C5D-F038-490B-8C5E-BE307DD57806}"/>
              </a:ext>
            </a:extLst>
          </p:cNvPr>
          <p:cNvSpPr txBox="1"/>
          <p:nvPr userDrawn="1"/>
        </p:nvSpPr>
        <p:spPr>
          <a:xfrm>
            <a:off x="3749681" y="5437811"/>
            <a:ext cx="1552028" cy="248017"/>
          </a:xfrm>
          <a:prstGeom prst="rect">
            <a:avLst/>
          </a:prstGeom>
          <a:noFill/>
        </p:spPr>
        <p:txBody>
          <a:bodyPr wrap="none" rtlCol="0">
            <a:spAutoFit/>
          </a:bodyPr>
          <a:lstStyle/>
          <a:p>
            <a:pPr marL="0" marR="0" lvl="0" indent="0" defTabSz="514350" eaLnBrk="1" fontAlgn="auto" latinLnBrk="0" hangingPunct="1">
              <a:lnSpc>
                <a:spcPct val="100000"/>
              </a:lnSpc>
              <a:spcBef>
                <a:spcPts val="0"/>
              </a:spcBef>
              <a:spcAft>
                <a:spcPts val="0"/>
              </a:spcAft>
              <a:buClrTx/>
              <a:buSzTx/>
              <a:buFontTx/>
              <a:buNone/>
              <a:tabLst/>
              <a:defRPr/>
            </a:pPr>
            <a:r>
              <a:rPr kumimoji="0" lang="en-CA" sz="506" b="0" i="0" u="none" strike="noStrike" kern="0" cap="none" spc="0" normalizeH="0" baseline="0" noProof="0" dirty="0">
                <a:ln>
                  <a:noFill/>
                </a:ln>
                <a:solidFill>
                  <a:srgbClr val="002060"/>
                </a:solidFill>
                <a:effectLst/>
                <a:uLnTx/>
                <a:uFillTx/>
                <a:latin typeface="Arial Narrow" panose="020B0606020202030204" pitchFamily="34" charset="0"/>
              </a:rPr>
              <a:t>Confidential and/or proprietary product of  © CAE Inc. 2018</a:t>
            </a:r>
          </a:p>
          <a:p>
            <a:pPr marL="0" marR="0" lvl="0" indent="0" algn="ctr" defTabSz="514350" eaLnBrk="1" fontAlgn="auto" latinLnBrk="0" hangingPunct="1">
              <a:lnSpc>
                <a:spcPct val="100000"/>
              </a:lnSpc>
              <a:spcBef>
                <a:spcPts val="0"/>
              </a:spcBef>
              <a:spcAft>
                <a:spcPts val="0"/>
              </a:spcAft>
              <a:buClrTx/>
              <a:buSzTx/>
              <a:buFontTx/>
              <a:buNone/>
              <a:tabLst/>
              <a:defRPr/>
            </a:pPr>
            <a:r>
              <a:rPr kumimoji="0" lang="en-CA" sz="506" b="0" i="0" u="none" strike="noStrike" kern="0" cap="none" spc="0" normalizeH="0" baseline="0" noProof="0" dirty="0">
                <a:ln>
                  <a:noFill/>
                </a:ln>
                <a:solidFill>
                  <a:srgbClr val="002060"/>
                </a:solidFill>
                <a:effectLst/>
                <a:uLnTx/>
                <a:uFillTx/>
                <a:latin typeface="Arial Narrow" panose="020B0606020202030204" pitchFamily="34" charset="0"/>
              </a:rPr>
              <a:t>FOR TRAINING PURPOSES ONLY</a:t>
            </a:r>
          </a:p>
        </p:txBody>
      </p:sp>
      <p:sp>
        <p:nvSpPr>
          <p:cNvPr id="23" name="Slide Number Placeholder 4">
            <a:extLst>
              <a:ext uri="{FF2B5EF4-FFF2-40B4-BE49-F238E27FC236}">
                <a16:creationId xmlns:a16="http://schemas.microsoft.com/office/drawing/2014/main" id="{217EC716-56FF-40AE-8EC3-F2DCEDD05EC0}"/>
              </a:ext>
            </a:extLst>
          </p:cNvPr>
          <p:cNvSpPr txBox="1">
            <a:spLocks/>
          </p:cNvSpPr>
          <p:nvPr userDrawn="1"/>
        </p:nvSpPr>
        <p:spPr>
          <a:xfrm>
            <a:off x="7596338" y="5459979"/>
            <a:ext cx="1384032" cy="182929"/>
          </a:xfrm>
          <a:prstGeom prst="rect">
            <a:avLst/>
          </a:prstGeom>
        </p:spPr>
        <p:txBody>
          <a:bodyPr vert="horz" lIns="38576" tIns="19289" rIns="38576" bIns="19289" rtlCol="0" anchor="t"/>
          <a:lstStyle>
            <a:defPPr>
              <a:defRPr lang="en-US"/>
            </a:defPPr>
            <a:lvl1pPr marL="0" algn="r" defTabSz="914400" rtl="0" eaLnBrk="1" latinLnBrk="0" hangingPunct="1">
              <a:defRPr sz="900" kern="1200">
                <a:solidFill>
                  <a:schemeClr val="bg1">
                    <a:lumMod val="95000"/>
                  </a:schemeClr>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62915"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182A54"/>
                </a:solidFill>
                <a:effectLst/>
                <a:uLnTx/>
                <a:uFillTx/>
                <a:latin typeface="Arial Narrow" panose="020B0606020202030204" pitchFamily="34" charset="0"/>
                <a:ea typeface="+mn-ea"/>
                <a:cs typeface="+mn-cs"/>
              </a:rPr>
              <a:t>EASA_NHI_1.5_R2</a:t>
            </a:r>
          </a:p>
        </p:txBody>
      </p:sp>
    </p:spTree>
    <p:extLst>
      <p:ext uri="{BB962C8B-B14F-4D97-AF65-F5344CB8AC3E}">
        <p14:creationId xmlns:p14="http://schemas.microsoft.com/office/powerpoint/2010/main" val="1893596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100000">
                <a:srgbClr val="435D7B"/>
              </a:gs>
              <a:gs pos="50000">
                <a:schemeClr val="accent1"/>
              </a:gs>
              <a:gs pos="100000">
                <a:srgbClr val="435D7B"/>
              </a:gs>
            </a:gsLst>
          </a:gradFill>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ftr" sz="quarter" idx="10"/>
          </p:nvPr>
        </p:nvSpPr>
        <p:spPr>
          <a:xfrm>
            <a:off x="0" y="0"/>
            <a:ext cx="0" cy="0"/>
          </a:xfrm>
        </p:spPr>
        <p:txBody>
          <a:bodyPr/>
          <a:lstStyle>
            <a:lvl1pPr defTabSz="385548">
              <a:defRPr>
                <a:solidFill>
                  <a:srgbClr val="182A54">
                    <a:tint val="75000"/>
                  </a:srgbClr>
                </a:solidFill>
                <a:ea typeface="MS PGothic" panose="020B0600070205080204" pitchFamily="34" charset="-128"/>
              </a:defRPr>
            </a:lvl1pPr>
          </a:lstStyle>
          <a:p>
            <a:pPr>
              <a:defRPr/>
            </a:pPr>
            <a:endParaRPr lang="en-CA" dirty="0"/>
          </a:p>
        </p:txBody>
      </p:sp>
    </p:spTree>
    <p:extLst>
      <p:ext uri="{BB962C8B-B14F-4D97-AF65-F5344CB8AC3E}">
        <p14:creationId xmlns:p14="http://schemas.microsoft.com/office/powerpoint/2010/main" val="16777760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4" name="Content Placeholder 2"/>
          <p:cNvSpPr>
            <a:spLocks noGrp="1"/>
          </p:cNvSpPr>
          <p:nvPr>
            <p:ph idx="1"/>
          </p:nvPr>
        </p:nvSpPr>
        <p:spPr>
          <a:xfrm>
            <a:off x="321471" y="1111251"/>
            <a:ext cx="8441531" cy="4032250"/>
          </a:xfrm>
        </p:spPr>
        <p:txBody>
          <a:bodyPr/>
          <a:lstStyle>
            <a:lvl1pPr>
              <a:buSzPct val="850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7"/>
          <p:cNvSpPr>
            <a:spLocks noGrp="1"/>
          </p:cNvSpPr>
          <p:nvPr>
            <p:ph type="body" sz="quarter" idx="12"/>
          </p:nvPr>
        </p:nvSpPr>
        <p:spPr>
          <a:xfrm>
            <a:off x="397670" y="40888"/>
            <a:ext cx="7269843" cy="232833"/>
          </a:xfrm>
        </p:spPr>
        <p:txBody>
          <a:bodyPr lIns="0" tIns="0" rIns="0" bIns="0" anchor="ctr"/>
          <a:lstStyle>
            <a:lvl1pPr marL="0" indent="0">
              <a:buFont typeface="Arial" pitchFamily="34" charset="0"/>
              <a:buNone/>
              <a:defRPr lang="en-US" sz="619" b="0" cap="all" baseline="0" dirty="0">
                <a:solidFill>
                  <a:schemeClr val="accent2"/>
                </a:solidFill>
                <a:latin typeface="Arial" panose="020B0604020202020204" pitchFamily="34" charset="0"/>
                <a:ea typeface="+mj-ea"/>
                <a:cs typeface="+mj-cs"/>
              </a:defRPr>
            </a:lvl1pPr>
          </a:lstStyle>
          <a:p>
            <a:pPr lvl="0"/>
            <a:r>
              <a:rPr lang="en-US" dirty="0"/>
              <a:t>Click to edit Master text styles</a:t>
            </a:r>
          </a:p>
        </p:txBody>
      </p:sp>
      <p:sp>
        <p:nvSpPr>
          <p:cNvPr id="6" name="Title 1"/>
          <p:cNvSpPr>
            <a:spLocks noGrp="1"/>
          </p:cNvSpPr>
          <p:nvPr>
            <p:ph type="title"/>
          </p:nvPr>
        </p:nvSpPr>
        <p:spPr>
          <a:xfrm>
            <a:off x="378619" y="328086"/>
            <a:ext cx="8374856" cy="414514"/>
          </a:xfrm>
        </p:spPr>
        <p:txBody>
          <a:bodyPr/>
          <a:lstStyle/>
          <a:p>
            <a:r>
              <a:rPr lang="en-US" dirty="0"/>
              <a:t>Click to edit Master title style</a:t>
            </a:r>
          </a:p>
        </p:txBody>
      </p:sp>
      <p:sp>
        <p:nvSpPr>
          <p:cNvPr id="7" name="Slide Number Placeholder 3"/>
          <p:cNvSpPr>
            <a:spLocks noGrp="1"/>
          </p:cNvSpPr>
          <p:nvPr>
            <p:ph type="sldNum" sz="quarter" idx="13"/>
          </p:nvPr>
        </p:nvSpPr>
        <p:spPr>
          <a:xfrm>
            <a:off x="8763000" y="5405437"/>
            <a:ext cx="279400" cy="275167"/>
          </a:xfrm>
          <a:prstGeom prst="rect">
            <a:avLst/>
          </a:prstGeom>
        </p:spPr>
        <p:txBody>
          <a:bodyPr/>
          <a:lstStyle>
            <a:lvl1pPr>
              <a:defRPr>
                <a:solidFill>
                  <a:srgbClr val="182A54">
                    <a:lumMod val="50000"/>
                  </a:srgbClr>
                </a:solidFill>
              </a:defRPr>
            </a:lvl1pPr>
          </a:lstStyle>
          <a:p>
            <a:pPr>
              <a:defRPr/>
            </a:pPr>
            <a:fld id="{36D0BFEF-4995-4814-BD0E-16E169942DE5}" type="slidenum">
              <a:rPr lang="fr-CA" altLang="fr-FR"/>
              <a:pPr>
                <a:defRPr/>
              </a:pPr>
              <a:t>‹nr.›</a:t>
            </a:fld>
            <a:endParaRPr lang="fr-CA" altLang="fr-FR"/>
          </a:p>
        </p:txBody>
      </p:sp>
      <p:sp>
        <p:nvSpPr>
          <p:cNvPr id="8" name="Footer Placeholder 2"/>
          <p:cNvSpPr>
            <a:spLocks noGrp="1"/>
          </p:cNvSpPr>
          <p:nvPr>
            <p:ph type="ftr" sz="quarter" idx="14"/>
          </p:nvPr>
        </p:nvSpPr>
        <p:spPr>
          <a:xfrm>
            <a:off x="1679576" y="5402793"/>
            <a:ext cx="5784850" cy="304271"/>
          </a:xfrm>
          <a:prstGeom prst="rect">
            <a:avLst/>
          </a:prstGeom>
        </p:spPr>
        <p:txBody>
          <a:bodyPr/>
          <a:lstStyle>
            <a:lvl1pPr>
              <a:defRPr>
                <a:solidFill>
                  <a:srgbClr val="182A54">
                    <a:tint val="75000"/>
                  </a:srgbClr>
                </a:solidFill>
              </a:defRPr>
            </a:lvl1pPr>
          </a:lstStyle>
          <a:p>
            <a:pPr>
              <a:defRPr/>
            </a:pPr>
            <a:endParaRPr lang="en-CA"/>
          </a:p>
        </p:txBody>
      </p:sp>
    </p:spTree>
    <p:extLst>
      <p:ext uri="{BB962C8B-B14F-4D97-AF65-F5344CB8AC3E}">
        <p14:creationId xmlns:p14="http://schemas.microsoft.com/office/powerpoint/2010/main" val="400818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assroom_Triang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4639" y="754062"/>
            <a:ext cx="3795712" cy="4323292"/>
          </a:xfrm>
          <a:prstGeom prst="rect">
            <a:avLst/>
          </a:prstGeom>
          <a:effectLst>
            <a:outerShdw blurRad="50800" dist="177800" dir="16200000" sx="112000" sy="112000" algn="tl" rotWithShape="0">
              <a:prstClr val="black">
                <a:alpha val="34000"/>
              </a:prstClr>
            </a:outerShdw>
          </a:effectLst>
        </p:spPr>
      </p:pic>
      <p:sp>
        <p:nvSpPr>
          <p:cNvPr id="3" name="Text Placeholder 7"/>
          <p:cNvSpPr>
            <a:spLocks noGrp="1"/>
          </p:cNvSpPr>
          <p:nvPr>
            <p:ph type="body" sz="quarter" idx="14"/>
          </p:nvPr>
        </p:nvSpPr>
        <p:spPr>
          <a:xfrm>
            <a:off x="292420" y="500490"/>
            <a:ext cx="5956937" cy="3673693"/>
          </a:xfrm>
        </p:spPr>
        <p:txBody>
          <a:bodyPr>
            <a:noAutofit/>
          </a:bodyPr>
          <a:lstStyle>
            <a:lvl1pPr marL="86392" indent="-86392">
              <a:spcBef>
                <a:spcPts val="0"/>
              </a:spcBef>
              <a:spcAft>
                <a:spcPts val="191"/>
              </a:spcAft>
              <a:defRPr sz="633" baseline="0">
                <a:solidFill>
                  <a:srgbClr val="182A54"/>
                </a:solidFill>
                <a:latin typeface="Arial" panose="020B0604020202020204" pitchFamily="34" charset="0"/>
                <a:cs typeface="Arial" panose="020B0604020202020204" pitchFamily="34" charset="0"/>
              </a:defRPr>
            </a:lvl1pPr>
            <a:lvl2pPr marL="225521" indent="-80867">
              <a:spcBef>
                <a:spcPts val="0"/>
              </a:spcBef>
              <a:spcAft>
                <a:spcPts val="191"/>
              </a:spcAft>
              <a:defRPr sz="570" baseline="0">
                <a:solidFill>
                  <a:srgbClr val="182A54"/>
                </a:solidFill>
                <a:latin typeface="Arial" panose="020B0604020202020204" pitchFamily="34" charset="0"/>
                <a:cs typeface="Arial" panose="020B0604020202020204" pitchFamily="34" charset="0"/>
              </a:defRPr>
            </a:lvl2pPr>
            <a:lvl3pPr marL="342050" indent="-52739">
              <a:spcBef>
                <a:spcPts val="0"/>
              </a:spcBef>
              <a:spcAft>
                <a:spcPts val="191"/>
              </a:spcAft>
              <a:defRPr lang="en-US" sz="506" kern="1200" baseline="0" dirty="0" smtClean="0">
                <a:solidFill>
                  <a:srgbClr val="182A54"/>
                </a:solidFill>
                <a:latin typeface="Arial" panose="020B0604020202020204" pitchFamily="34" charset="0"/>
                <a:ea typeface="+mn-ea"/>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a:xfrm>
            <a:off x="0" y="1"/>
            <a:ext cx="8229600" cy="390525"/>
          </a:xfrm>
        </p:spPr>
        <p:txBody>
          <a:bodyPr/>
          <a:lstStyle>
            <a:lvl1pPr algn="l">
              <a:defRPr sz="76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7716991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IVIL">
    <p:spTree>
      <p:nvGrpSpPr>
        <p:cNvPr id="1" name=""/>
        <p:cNvGrpSpPr/>
        <p:nvPr/>
      </p:nvGrpSpPr>
      <p:grpSpPr>
        <a:xfrm>
          <a:off x="0" y="0"/>
          <a:ext cx="0" cy="0"/>
          <a:chOff x="0" y="0"/>
          <a:chExt cx="0" cy="0"/>
        </a:xfrm>
      </p:grpSpPr>
      <p:sp>
        <p:nvSpPr>
          <p:cNvPr id="5" name="Text Placeholder 4" hidden="1"/>
          <p:cNvSpPr>
            <a:spLocks noGrp="1"/>
          </p:cNvSpPr>
          <p:nvPr>
            <p:ph type="body" sz="quarter" idx="10"/>
          </p:nvPr>
        </p:nvSpPr>
        <p:spPr>
          <a:xfrm>
            <a:off x="4767942" y="2451302"/>
            <a:ext cx="4217308" cy="1104698"/>
          </a:xfrm>
        </p:spPr>
        <p:txBody>
          <a:bodyPr/>
          <a:lstStyle>
            <a:lvl1pPr marL="0" indent="0" algn="l">
              <a:lnSpc>
                <a:spcPts val="1638"/>
              </a:lnSpc>
              <a:buNone/>
              <a:defRPr sz="1575" cap="all" baseline="0">
                <a:solidFill>
                  <a:schemeClr val="tx1"/>
                </a:solidFill>
                <a:latin typeface="+mj-lt"/>
              </a:defRPr>
            </a:lvl1pPr>
            <a:lvl2pPr marL="257173" indent="0">
              <a:buNone/>
              <a:defRPr/>
            </a:lvl2pPr>
            <a:lvl3pPr marL="514346" indent="0">
              <a:buNone/>
              <a:defRPr/>
            </a:lvl3pPr>
            <a:lvl4pPr marL="771519" indent="0">
              <a:buNone/>
              <a:defRPr/>
            </a:lvl4pPr>
            <a:lvl5pPr marL="1028692" indent="0">
              <a:buNone/>
              <a:defRPr/>
            </a:lvl5pPr>
          </a:lstStyle>
          <a:p>
            <a:pPr lvl="0"/>
            <a:r>
              <a:rPr lang="en-CA" dirty="0"/>
              <a:t>Click to edit Master text styles</a:t>
            </a:r>
          </a:p>
        </p:txBody>
      </p:sp>
      <p:sp>
        <p:nvSpPr>
          <p:cNvPr id="9" name="Text Placeholder 8" hidden="1"/>
          <p:cNvSpPr>
            <a:spLocks noGrp="1"/>
          </p:cNvSpPr>
          <p:nvPr>
            <p:ph type="body" sz="quarter" idx="13"/>
          </p:nvPr>
        </p:nvSpPr>
        <p:spPr>
          <a:xfrm>
            <a:off x="4767942" y="3556000"/>
            <a:ext cx="4217194" cy="306917"/>
          </a:xfrm>
        </p:spPr>
        <p:txBody>
          <a:bodyPr/>
          <a:lstStyle>
            <a:lvl1pPr marL="0" indent="0">
              <a:buNone/>
              <a:defRPr sz="731">
                <a:solidFill>
                  <a:schemeClr val="tx1"/>
                </a:solidFill>
              </a:defRPr>
            </a:lvl1pPr>
            <a:lvl2pPr marL="215027" indent="0">
              <a:buNone/>
              <a:defRPr sz="619"/>
            </a:lvl2pPr>
            <a:lvl3pPr marL="397550" indent="0">
              <a:buNone/>
              <a:defRPr sz="506"/>
            </a:lvl3pPr>
            <a:lvl4pPr marL="557570" indent="0">
              <a:buNone/>
              <a:defRPr sz="450"/>
            </a:lvl4pPr>
            <a:lvl5pPr marL="685586" indent="0">
              <a:buNone/>
              <a:defRPr sz="338"/>
            </a:lvl5pPr>
          </a:lstStyle>
          <a:p>
            <a:pPr lvl="0"/>
            <a:r>
              <a:rPr lang="en-US"/>
              <a:t>Edit Master text styles</a:t>
            </a:r>
          </a:p>
        </p:txBody>
      </p:sp>
      <p:sp>
        <p:nvSpPr>
          <p:cNvPr id="4" name="Slide Number Placeholder 3" hidden="1"/>
          <p:cNvSpPr>
            <a:spLocks noGrp="1"/>
          </p:cNvSpPr>
          <p:nvPr>
            <p:ph type="sldNum" sz="quarter" idx="14"/>
          </p:nvPr>
        </p:nvSpPr>
        <p:spPr>
          <a:xfrm>
            <a:off x="8763000" y="5405437"/>
            <a:ext cx="279400" cy="275167"/>
          </a:xfrm>
          <a:prstGeom prst="rect">
            <a:avLst/>
          </a:prstGeom>
        </p:spPr>
        <p:txBody>
          <a:bodyPr/>
          <a:lstStyle>
            <a:lvl1pPr>
              <a:defRPr>
                <a:solidFill>
                  <a:srgbClr val="182A54">
                    <a:lumMod val="50000"/>
                  </a:srgbClr>
                </a:solidFill>
              </a:defRPr>
            </a:lvl1pPr>
          </a:lstStyle>
          <a:p>
            <a:pPr>
              <a:defRPr/>
            </a:pPr>
            <a:fld id="{0423254B-D775-41B6-8B70-C48405DD28D1}" type="slidenum">
              <a:rPr lang="fr-CA" altLang="fr-FR"/>
              <a:pPr>
                <a:defRPr/>
              </a:pPr>
              <a:t>‹nr.›</a:t>
            </a:fld>
            <a:endParaRPr lang="fr-CA" altLang="fr-FR"/>
          </a:p>
        </p:txBody>
      </p:sp>
      <p:sp>
        <p:nvSpPr>
          <p:cNvPr id="6" name="Footer Placeholder 1" hidden="1"/>
          <p:cNvSpPr>
            <a:spLocks noGrp="1"/>
          </p:cNvSpPr>
          <p:nvPr>
            <p:ph type="ftr" sz="quarter" idx="15"/>
          </p:nvPr>
        </p:nvSpPr>
        <p:spPr>
          <a:xfrm>
            <a:off x="1679576" y="5402793"/>
            <a:ext cx="5784850" cy="304271"/>
          </a:xfrm>
          <a:prstGeom prst="rect">
            <a:avLst/>
          </a:prstGeom>
        </p:spPr>
        <p:txBody>
          <a:bodyPr/>
          <a:lstStyle>
            <a:lvl1pPr>
              <a:defRPr>
                <a:solidFill>
                  <a:srgbClr val="182A54">
                    <a:tint val="75000"/>
                  </a:srgbClr>
                </a:solidFill>
              </a:defRPr>
            </a:lvl1pPr>
          </a:lstStyle>
          <a:p>
            <a:pPr>
              <a:defRPr/>
            </a:pPr>
            <a:endParaRPr lang="en-CA"/>
          </a:p>
        </p:txBody>
      </p:sp>
    </p:spTree>
    <p:extLst>
      <p:ext uri="{BB962C8B-B14F-4D97-AF65-F5344CB8AC3E}">
        <p14:creationId xmlns:p14="http://schemas.microsoft.com/office/powerpoint/2010/main" val="40796856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SzPct val="850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397670" y="40888"/>
            <a:ext cx="7269843" cy="232833"/>
          </a:xfrm>
        </p:spPr>
        <p:txBody>
          <a:bodyPr lIns="0" tIns="0" rIns="0" bIns="0" anchor="ctr"/>
          <a:lstStyle>
            <a:lvl1pPr marL="0" indent="0">
              <a:buFont typeface="Arial" pitchFamily="34" charset="0"/>
              <a:buNone/>
              <a:defRPr lang="en-US" sz="619" b="0" cap="all" baseline="0" dirty="0">
                <a:solidFill>
                  <a:schemeClr val="accent2"/>
                </a:solidFill>
                <a:latin typeface="Arial" panose="020B0604020202020204" pitchFamily="34" charset="0"/>
                <a:ea typeface="+mj-ea"/>
                <a:cs typeface="+mj-cs"/>
              </a:defRPr>
            </a:lvl1pPr>
          </a:lstStyle>
          <a:p>
            <a:pPr lvl="0"/>
            <a:r>
              <a:rPr lang="en-US" dirty="0"/>
              <a:t>Click to edit Master text styles</a:t>
            </a:r>
          </a:p>
        </p:txBody>
      </p:sp>
      <p:sp>
        <p:nvSpPr>
          <p:cNvPr id="5" name="Slide Number Placeholder 3"/>
          <p:cNvSpPr>
            <a:spLocks noGrp="1"/>
          </p:cNvSpPr>
          <p:nvPr>
            <p:ph type="sldNum" sz="quarter" idx="11"/>
          </p:nvPr>
        </p:nvSpPr>
        <p:spPr>
          <a:xfrm>
            <a:off x="8763000" y="5405437"/>
            <a:ext cx="279400" cy="275167"/>
          </a:xfrm>
          <a:prstGeom prst="rect">
            <a:avLst/>
          </a:prstGeom>
        </p:spPr>
        <p:txBody>
          <a:bodyPr/>
          <a:lstStyle>
            <a:lvl1pPr>
              <a:defRPr>
                <a:solidFill>
                  <a:srgbClr val="182A54">
                    <a:lumMod val="50000"/>
                  </a:srgbClr>
                </a:solidFill>
              </a:defRPr>
            </a:lvl1pPr>
          </a:lstStyle>
          <a:p>
            <a:pPr>
              <a:defRPr/>
            </a:pPr>
            <a:fld id="{B3A94969-FC44-4E88-AE20-EC19693B9D08}" type="slidenum">
              <a:rPr lang="fr-CA" altLang="fr-FR"/>
              <a:pPr>
                <a:defRPr/>
              </a:pPr>
              <a:t>‹nr.›</a:t>
            </a:fld>
            <a:endParaRPr lang="fr-CA" altLang="fr-FR"/>
          </a:p>
        </p:txBody>
      </p:sp>
      <p:sp>
        <p:nvSpPr>
          <p:cNvPr id="6" name="Footer Placeholder 3"/>
          <p:cNvSpPr>
            <a:spLocks noGrp="1"/>
          </p:cNvSpPr>
          <p:nvPr>
            <p:ph type="ftr" sz="quarter" idx="12"/>
          </p:nvPr>
        </p:nvSpPr>
        <p:spPr>
          <a:xfrm>
            <a:off x="1679576" y="5402793"/>
            <a:ext cx="5784850" cy="304271"/>
          </a:xfrm>
          <a:prstGeom prst="rect">
            <a:avLst/>
          </a:prstGeom>
        </p:spPr>
        <p:txBody>
          <a:bodyPr/>
          <a:lstStyle>
            <a:lvl1pPr>
              <a:defRPr>
                <a:solidFill>
                  <a:srgbClr val="182A54">
                    <a:tint val="75000"/>
                  </a:srgbClr>
                </a:solidFill>
              </a:defRPr>
            </a:lvl1pPr>
          </a:lstStyle>
          <a:p>
            <a:pPr>
              <a:defRPr/>
            </a:pPr>
            <a:endParaRPr lang="en-CA"/>
          </a:p>
        </p:txBody>
      </p:sp>
    </p:spTree>
    <p:extLst>
      <p:ext uri="{BB962C8B-B14F-4D97-AF65-F5344CB8AC3E}">
        <p14:creationId xmlns:p14="http://schemas.microsoft.com/office/powerpoint/2010/main" val="3004024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8417" y="932532"/>
            <a:ext cx="3470729" cy="533135"/>
          </a:xfrm>
        </p:spPr>
        <p:txBody>
          <a:bodyPr anchor="b"/>
          <a:lstStyle>
            <a:lvl1pPr marL="0" indent="0">
              <a:buNone/>
              <a:defRPr sz="1125" b="1" cap="all" baseline="0">
                <a:latin typeface="Arial" panose="020B0604020202020204" pitchFamily="34" charset="0"/>
              </a:defRPr>
            </a:lvl1pPr>
            <a:lvl2pPr marL="257173" indent="0">
              <a:buNone/>
              <a:defRPr sz="1125" b="1"/>
            </a:lvl2pPr>
            <a:lvl3pPr marL="514346" indent="0">
              <a:buNone/>
              <a:defRPr sz="1013" b="1"/>
            </a:lvl3pPr>
            <a:lvl4pPr marL="771519" indent="0">
              <a:buNone/>
              <a:defRPr sz="900" b="1"/>
            </a:lvl4pPr>
            <a:lvl5pPr marL="1028692" indent="0">
              <a:buNone/>
              <a:defRPr sz="900" b="1"/>
            </a:lvl5pPr>
            <a:lvl6pPr marL="1285865" indent="0">
              <a:buNone/>
              <a:defRPr sz="900" b="1"/>
            </a:lvl6pPr>
            <a:lvl7pPr marL="1543038" indent="0">
              <a:buNone/>
              <a:defRPr sz="900" b="1"/>
            </a:lvl7pPr>
            <a:lvl8pPr marL="1800211" indent="0">
              <a:buNone/>
              <a:defRPr sz="900" b="1"/>
            </a:lvl8pPr>
            <a:lvl9pPr marL="2057384" indent="0">
              <a:buNone/>
              <a:defRPr sz="900" b="1"/>
            </a:lvl9pPr>
          </a:lstStyle>
          <a:p>
            <a:pPr lvl="0"/>
            <a:r>
              <a:rPr lang="en-US" dirty="0"/>
              <a:t>Click to edit</a:t>
            </a:r>
          </a:p>
        </p:txBody>
      </p:sp>
      <p:sp>
        <p:nvSpPr>
          <p:cNvPr id="5" name="Text Placeholder 4"/>
          <p:cNvSpPr>
            <a:spLocks noGrp="1"/>
          </p:cNvSpPr>
          <p:nvPr>
            <p:ph type="body" sz="quarter" idx="3"/>
          </p:nvPr>
        </p:nvSpPr>
        <p:spPr>
          <a:xfrm>
            <a:off x="4534722" y="932532"/>
            <a:ext cx="3473537" cy="533135"/>
          </a:xfrm>
        </p:spPr>
        <p:txBody>
          <a:bodyPr anchor="b"/>
          <a:lstStyle>
            <a:lvl1pPr marL="0" indent="0">
              <a:buNone/>
              <a:defRPr sz="1125" b="1" cap="all" baseline="0">
                <a:latin typeface="Arial" panose="020B0604020202020204" pitchFamily="34" charset="0"/>
              </a:defRPr>
            </a:lvl1pPr>
            <a:lvl2pPr marL="257173" indent="0">
              <a:buNone/>
              <a:defRPr sz="1125" b="1"/>
            </a:lvl2pPr>
            <a:lvl3pPr marL="514346" indent="0">
              <a:buNone/>
              <a:defRPr sz="1013" b="1"/>
            </a:lvl3pPr>
            <a:lvl4pPr marL="771519" indent="0">
              <a:buNone/>
              <a:defRPr sz="900" b="1"/>
            </a:lvl4pPr>
            <a:lvl5pPr marL="1028692" indent="0">
              <a:buNone/>
              <a:defRPr sz="900" b="1"/>
            </a:lvl5pPr>
            <a:lvl6pPr marL="1285865" indent="0">
              <a:buNone/>
              <a:defRPr sz="900" b="1"/>
            </a:lvl6pPr>
            <a:lvl7pPr marL="1543038" indent="0">
              <a:buNone/>
              <a:defRPr sz="900" b="1"/>
            </a:lvl7pPr>
            <a:lvl8pPr marL="1800211" indent="0">
              <a:buNone/>
              <a:defRPr sz="900" b="1"/>
            </a:lvl8pPr>
            <a:lvl9pPr marL="2057384" indent="0">
              <a:buNone/>
              <a:defRPr sz="900" b="1"/>
            </a:lvl9pPr>
          </a:lstStyle>
          <a:p>
            <a:pPr lvl="0"/>
            <a:r>
              <a:rPr lang="en-US" dirty="0"/>
              <a:t>Click to edit</a:t>
            </a:r>
          </a:p>
        </p:txBody>
      </p:sp>
      <p:sp>
        <p:nvSpPr>
          <p:cNvPr id="11" name="Title 10"/>
          <p:cNvSpPr>
            <a:spLocks noGrp="1"/>
          </p:cNvSpPr>
          <p:nvPr>
            <p:ph type="title"/>
          </p:nvPr>
        </p:nvSpPr>
        <p:spPr/>
        <p:txBody>
          <a:bodyPr/>
          <a:lstStyle/>
          <a:p>
            <a:r>
              <a:rPr lang="en-US"/>
              <a:t>Click to edit Master title style</a:t>
            </a:r>
          </a:p>
        </p:txBody>
      </p:sp>
      <p:sp>
        <p:nvSpPr>
          <p:cNvPr id="12" name="Content Placeholder 2"/>
          <p:cNvSpPr>
            <a:spLocks noGrp="1"/>
          </p:cNvSpPr>
          <p:nvPr>
            <p:ph sz="half" idx="14"/>
          </p:nvPr>
        </p:nvSpPr>
        <p:spPr>
          <a:xfrm>
            <a:off x="738417" y="1494770"/>
            <a:ext cx="3470729" cy="3640667"/>
          </a:xfrm>
        </p:spPr>
        <p:txBody>
          <a:bodyPr/>
          <a:lstStyle>
            <a:lvl1pPr>
              <a:defRPr sz="1125"/>
            </a:lvl1pPr>
            <a:lvl2pPr>
              <a:defRPr sz="900"/>
            </a:lvl2pPr>
            <a:lvl3pPr>
              <a:defRPr sz="619"/>
            </a:lvl3pPr>
            <a:lvl4pPr>
              <a:defRPr sz="563"/>
            </a:lvl4pPr>
            <a:lvl5pPr>
              <a:defRPr sz="56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half" idx="15"/>
          </p:nvPr>
        </p:nvSpPr>
        <p:spPr>
          <a:xfrm>
            <a:off x="4534723" y="1494770"/>
            <a:ext cx="3470729" cy="3640667"/>
          </a:xfrm>
        </p:spPr>
        <p:txBody>
          <a:bodyPr/>
          <a:lstStyle>
            <a:lvl1pPr>
              <a:defRPr sz="1125"/>
            </a:lvl1pPr>
            <a:lvl2pPr>
              <a:defRPr sz="900"/>
            </a:lvl2pPr>
            <a:lvl3pPr>
              <a:defRPr sz="619"/>
            </a:lvl3pPr>
            <a:lvl4pPr>
              <a:defRPr sz="563"/>
            </a:lvl4pPr>
            <a:lvl5pPr>
              <a:defRPr sz="56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p:cNvSpPr>
            <a:spLocks noGrp="1"/>
          </p:cNvSpPr>
          <p:nvPr>
            <p:ph type="body" sz="quarter" idx="10"/>
          </p:nvPr>
        </p:nvSpPr>
        <p:spPr>
          <a:xfrm>
            <a:off x="388145" y="40888"/>
            <a:ext cx="7269843" cy="232833"/>
          </a:xfrm>
        </p:spPr>
        <p:txBody>
          <a:bodyPr lIns="0" tIns="0" rIns="0" bIns="0" anchor="ctr"/>
          <a:lstStyle>
            <a:lvl1pPr marL="0" indent="0">
              <a:buFont typeface="Arial" pitchFamily="34" charset="0"/>
              <a:buNone/>
              <a:defRPr lang="en-US" sz="619" b="0" cap="all" baseline="0" dirty="0">
                <a:solidFill>
                  <a:schemeClr val="accent2"/>
                </a:solidFill>
                <a:latin typeface="Arial" panose="020B0604020202020204" pitchFamily="34" charset="0"/>
                <a:ea typeface="+mj-ea"/>
                <a:cs typeface="+mj-cs"/>
              </a:defRPr>
            </a:lvl1pPr>
          </a:lstStyle>
          <a:p>
            <a:pPr lvl="0"/>
            <a:r>
              <a:rPr lang="en-US" dirty="0"/>
              <a:t>Click to edit Master text styles</a:t>
            </a:r>
          </a:p>
        </p:txBody>
      </p:sp>
      <p:sp>
        <p:nvSpPr>
          <p:cNvPr id="8" name="Slide Number Placeholder 3"/>
          <p:cNvSpPr>
            <a:spLocks noGrp="1"/>
          </p:cNvSpPr>
          <p:nvPr>
            <p:ph type="sldNum" sz="quarter" idx="16"/>
          </p:nvPr>
        </p:nvSpPr>
        <p:spPr>
          <a:xfrm>
            <a:off x="8763000" y="5405437"/>
            <a:ext cx="279400" cy="275167"/>
          </a:xfrm>
          <a:prstGeom prst="rect">
            <a:avLst/>
          </a:prstGeom>
        </p:spPr>
        <p:txBody>
          <a:bodyPr/>
          <a:lstStyle>
            <a:lvl1pPr>
              <a:defRPr>
                <a:solidFill>
                  <a:srgbClr val="182A54">
                    <a:lumMod val="50000"/>
                  </a:srgbClr>
                </a:solidFill>
              </a:defRPr>
            </a:lvl1pPr>
          </a:lstStyle>
          <a:p>
            <a:pPr>
              <a:defRPr/>
            </a:pPr>
            <a:fld id="{58126383-0FD8-49F7-BF53-71554058926D}" type="slidenum">
              <a:rPr lang="fr-CA" altLang="fr-FR"/>
              <a:pPr>
                <a:defRPr/>
              </a:pPr>
              <a:t>‹nr.›</a:t>
            </a:fld>
            <a:endParaRPr lang="fr-CA" altLang="fr-FR"/>
          </a:p>
        </p:txBody>
      </p:sp>
      <p:sp>
        <p:nvSpPr>
          <p:cNvPr id="9" name="Footer Placeholder 1"/>
          <p:cNvSpPr>
            <a:spLocks noGrp="1"/>
          </p:cNvSpPr>
          <p:nvPr>
            <p:ph type="ftr" sz="quarter" idx="17"/>
          </p:nvPr>
        </p:nvSpPr>
        <p:spPr>
          <a:xfrm>
            <a:off x="1679576" y="5402793"/>
            <a:ext cx="5784850" cy="304271"/>
          </a:xfrm>
          <a:prstGeom prst="rect">
            <a:avLst/>
          </a:prstGeom>
        </p:spPr>
        <p:txBody>
          <a:bodyPr/>
          <a:lstStyle>
            <a:lvl1pPr>
              <a:defRPr>
                <a:solidFill>
                  <a:srgbClr val="182A54">
                    <a:tint val="75000"/>
                  </a:srgbClr>
                </a:solidFill>
              </a:defRPr>
            </a:lvl1pPr>
          </a:lstStyle>
          <a:p>
            <a:pPr>
              <a:defRPr/>
            </a:pPr>
            <a:endParaRPr lang="en-CA"/>
          </a:p>
        </p:txBody>
      </p:sp>
    </p:spTree>
    <p:extLst>
      <p:ext uri="{BB962C8B-B14F-4D97-AF65-F5344CB8AC3E}">
        <p14:creationId xmlns:p14="http://schemas.microsoft.com/office/powerpoint/2010/main" val="8990261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7"/>
          <p:cNvSpPr>
            <a:spLocks noGrp="1"/>
          </p:cNvSpPr>
          <p:nvPr>
            <p:ph type="body" sz="quarter" idx="10"/>
          </p:nvPr>
        </p:nvSpPr>
        <p:spPr>
          <a:xfrm>
            <a:off x="388145" y="40888"/>
            <a:ext cx="7269843" cy="232833"/>
          </a:xfrm>
        </p:spPr>
        <p:txBody>
          <a:bodyPr lIns="0" tIns="0" rIns="0" bIns="0" anchor="ctr"/>
          <a:lstStyle>
            <a:lvl1pPr marL="0" indent="0">
              <a:buFont typeface="Arial" pitchFamily="34" charset="0"/>
              <a:buNone/>
              <a:defRPr lang="en-US" sz="619" b="0" cap="all" baseline="0" dirty="0">
                <a:solidFill>
                  <a:schemeClr val="accent2"/>
                </a:solidFill>
                <a:latin typeface="Arial" panose="020B0604020202020204" pitchFamily="34" charset="0"/>
                <a:ea typeface="+mj-ea"/>
                <a:cs typeface="+mj-cs"/>
              </a:defRPr>
            </a:lvl1pPr>
          </a:lstStyle>
          <a:p>
            <a:pPr lvl="0"/>
            <a:r>
              <a:rPr lang="en-US" dirty="0"/>
              <a:t>Click to edit Master text styles</a:t>
            </a:r>
          </a:p>
        </p:txBody>
      </p:sp>
      <p:sp>
        <p:nvSpPr>
          <p:cNvPr id="4" name="Slide Number Placeholder 3"/>
          <p:cNvSpPr>
            <a:spLocks noGrp="1"/>
          </p:cNvSpPr>
          <p:nvPr>
            <p:ph type="sldNum" sz="quarter" idx="11"/>
          </p:nvPr>
        </p:nvSpPr>
        <p:spPr>
          <a:xfrm>
            <a:off x="8763000" y="5405437"/>
            <a:ext cx="279400" cy="275167"/>
          </a:xfrm>
          <a:prstGeom prst="rect">
            <a:avLst/>
          </a:prstGeom>
        </p:spPr>
        <p:txBody>
          <a:bodyPr/>
          <a:lstStyle>
            <a:lvl1pPr>
              <a:defRPr>
                <a:solidFill>
                  <a:srgbClr val="182A54">
                    <a:lumMod val="50000"/>
                  </a:srgbClr>
                </a:solidFill>
              </a:defRPr>
            </a:lvl1pPr>
          </a:lstStyle>
          <a:p>
            <a:pPr>
              <a:defRPr/>
            </a:pPr>
            <a:fld id="{F01E9544-CEA5-41B5-823A-0888BA6D5F5D}" type="slidenum">
              <a:rPr lang="fr-CA" altLang="fr-FR"/>
              <a:pPr>
                <a:defRPr/>
              </a:pPr>
              <a:t>‹nr.›</a:t>
            </a:fld>
            <a:endParaRPr lang="fr-CA" altLang="fr-FR"/>
          </a:p>
        </p:txBody>
      </p:sp>
      <p:sp>
        <p:nvSpPr>
          <p:cNvPr id="5" name="Footer Placeholder 2"/>
          <p:cNvSpPr>
            <a:spLocks noGrp="1"/>
          </p:cNvSpPr>
          <p:nvPr>
            <p:ph type="ftr" sz="quarter" idx="12"/>
          </p:nvPr>
        </p:nvSpPr>
        <p:spPr>
          <a:xfrm>
            <a:off x="1679576" y="5402793"/>
            <a:ext cx="5784850" cy="304271"/>
          </a:xfrm>
          <a:prstGeom prst="rect">
            <a:avLst/>
          </a:prstGeom>
        </p:spPr>
        <p:txBody>
          <a:bodyPr/>
          <a:lstStyle>
            <a:lvl1pPr>
              <a:defRPr>
                <a:solidFill>
                  <a:srgbClr val="182A54">
                    <a:tint val="75000"/>
                  </a:srgbClr>
                </a:solidFill>
              </a:defRPr>
            </a:lvl1pPr>
          </a:lstStyle>
          <a:p>
            <a:pPr>
              <a:defRPr/>
            </a:pPr>
            <a:endParaRPr lang="en-CA"/>
          </a:p>
        </p:txBody>
      </p:sp>
    </p:spTree>
    <p:extLst>
      <p:ext uri="{BB962C8B-B14F-4D97-AF65-F5344CB8AC3E}">
        <p14:creationId xmlns:p14="http://schemas.microsoft.com/office/powerpoint/2010/main" val="8731273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4" y="1179289"/>
            <a:ext cx="4666344" cy="3989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5"/>
          <p:cNvSpPr>
            <a:spLocks noGrp="1"/>
          </p:cNvSpPr>
          <p:nvPr>
            <p:ph type="pic" sz="quarter" idx="13"/>
          </p:nvPr>
        </p:nvSpPr>
        <p:spPr>
          <a:xfrm>
            <a:off x="5401470" y="1179286"/>
            <a:ext cx="3611904" cy="1965477"/>
          </a:xfrm>
          <a:solidFill>
            <a:schemeClr val="bg1"/>
          </a:solidFill>
          <a:ln w="19050">
            <a:solidFill>
              <a:schemeClr val="bg2"/>
            </a:solidFill>
            <a:miter lim="800000"/>
          </a:ln>
          <a:effectLst>
            <a:outerShdw blurRad="127000" algn="ctr" rotWithShape="0">
              <a:prstClr val="black">
                <a:alpha val="40000"/>
              </a:prstClr>
            </a:outerShdw>
          </a:effectLst>
        </p:spPr>
        <p:txBody>
          <a:bodyPr lIns="153069" tIns="76534" rIns="153069" bIns="76534" rtlCol="0">
            <a:normAutofit/>
          </a:bodyPr>
          <a:lstStyle>
            <a:lvl1pPr>
              <a:defRPr lang="en-US" dirty="0"/>
            </a:lvl1pPr>
          </a:lstStyle>
          <a:p>
            <a:pPr lvl="0"/>
            <a:endParaRPr lang="en-US" noProof="0" dirty="0"/>
          </a:p>
        </p:txBody>
      </p:sp>
      <p:sp>
        <p:nvSpPr>
          <p:cNvPr id="11" name="Picture Placeholder 5"/>
          <p:cNvSpPr>
            <a:spLocks noGrp="1"/>
          </p:cNvSpPr>
          <p:nvPr>
            <p:ph type="pic" sz="quarter" idx="15"/>
          </p:nvPr>
        </p:nvSpPr>
        <p:spPr>
          <a:xfrm>
            <a:off x="5401470" y="3219098"/>
            <a:ext cx="3611904" cy="1965477"/>
          </a:xfrm>
          <a:solidFill>
            <a:schemeClr val="bg1"/>
          </a:solidFill>
          <a:ln w="19050">
            <a:solidFill>
              <a:schemeClr val="bg2"/>
            </a:solidFill>
            <a:miter lim="800000"/>
          </a:ln>
          <a:effectLst>
            <a:outerShdw blurRad="127000" algn="ctr" rotWithShape="0">
              <a:prstClr val="black">
                <a:alpha val="40000"/>
              </a:prstClr>
            </a:outerShdw>
          </a:effectLst>
        </p:spPr>
        <p:txBody>
          <a:bodyPr lIns="153069" tIns="76534" rIns="153069" bIns="76534" rtlCol="0">
            <a:normAutofit/>
          </a:bodyPr>
          <a:lstStyle>
            <a:lvl1pPr>
              <a:defRPr lang="en-US" dirty="0"/>
            </a:lvl1pPr>
          </a:lstStyle>
          <a:p>
            <a:pPr lvl="0"/>
            <a:endParaRPr lang="en-US" noProof="0" dirty="0"/>
          </a:p>
        </p:txBody>
      </p:sp>
      <p:sp>
        <p:nvSpPr>
          <p:cNvPr id="12" name="Text Placeholder 7"/>
          <p:cNvSpPr>
            <a:spLocks noGrp="1"/>
          </p:cNvSpPr>
          <p:nvPr>
            <p:ph type="body" sz="quarter" idx="10"/>
          </p:nvPr>
        </p:nvSpPr>
        <p:spPr>
          <a:xfrm>
            <a:off x="731045" y="8067"/>
            <a:ext cx="7096125" cy="232833"/>
          </a:xfrm>
        </p:spPr>
        <p:txBody>
          <a:bodyPr lIns="0" tIns="0" rIns="0" bIns="0" anchor="ctr"/>
          <a:lstStyle>
            <a:lvl1pPr marL="0" indent="0">
              <a:buFont typeface="Arial" pitchFamily="34" charset="0"/>
              <a:buNone/>
              <a:defRPr lang="en-US" sz="731" cap="all" baseline="0" dirty="0">
                <a:solidFill>
                  <a:schemeClr val="tx1"/>
                </a:solidFill>
                <a:ea typeface="+mj-ea"/>
                <a:cs typeface="+mj-cs"/>
              </a:defRPr>
            </a:lvl1pPr>
          </a:lstStyle>
          <a:p>
            <a:pPr lvl="0"/>
            <a:r>
              <a:rPr lang="en-US" dirty="0"/>
              <a:t>Click to edit Master text styles</a:t>
            </a:r>
          </a:p>
        </p:txBody>
      </p:sp>
      <p:sp>
        <p:nvSpPr>
          <p:cNvPr id="7" name="Slide Number Placeholder 3"/>
          <p:cNvSpPr>
            <a:spLocks noGrp="1"/>
          </p:cNvSpPr>
          <p:nvPr>
            <p:ph type="sldNum" sz="quarter" idx="16"/>
          </p:nvPr>
        </p:nvSpPr>
        <p:spPr>
          <a:xfrm>
            <a:off x="8510589" y="5214939"/>
            <a:ext cx="633412" cy="500063"/>
          </a:xfrm>
          <a:prstGeom prst="rect">
            <a:avLst/>
          </a:prstGeom>
        </p:spPr>
        <p:txBody>
          <a:bodyPr vert="horz" lIns="85719" tIns="42861" rIns="85719" bIns="42861" rtlCol="0" anchor="ctr"/>
          <a:lstStyle>
            <a:lvl1pPr algn="r">
              <a:defRPr sz="731">
                <a:solidFill>
                  <a:srgbClr val="182A54"/>
                </a:solidFill>
                <a:latin typeface="Arial" panose="020B0604020202020204" pitchFamily="34" charset="0"/>
              </a:defRPr>
            </a:lvl1pPr>
          </a:lstStyle>
          <a:p>
            <a:pPr>
              <a:defRPr/>
            </a:pPr>
            <a:fld id="{7C4F4A11-3FEE-4C24-9248-786C764F9AD1}" type="slidenum">
              <a:rPr lang="fr-CA"/>
              <a:pPr>
                <a:defRPr/>
              </a:pPr>
              <a:t>‹nr.›</a:t>
            </a:fld>
            <a:endParaRPr lang="fr-CA" dirty="0"/>
          </a:p>
        </p:txBody>
      </p:sp>
    </p:spTree>
    <p:extLst>
      <p:ext uri="{BB962C8B-B14F-4D97-AF65-F5344CB8AC3E}">
        <p14:creationId xmlns:p14="http://schemas.microsoft.com/office/powerpoint/2010/main" val="496266070"/>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4" y="1179289"/>
            <a:ext cx="4666344" cy="40136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5"/>
          <p:cNvSpPr>
            <a:spLocks noGrp="1"/>
          </p:cNvSpPr>
          <p:nvPr>
            <p:ph type="pic" sz="quarter" idx="13"/>
          </p:nvPr>
        </p:nvSpPr>
        <p:spPr>
          <a:xfrm>
            <a:off x="5392540" y="1179288"/>
            <a:ext cx="3611904" cy="4013603"/>
          </a:xfrm>
          <a:solidFill>
            <a:schemeClr val="bg1"/>
          </a:solidFill>
          <a:ln w="19050">
            <a:solidFill>
              <a:schemeClr val="bg2"/>
            </a:solidFill>
            <a:miter lim="800000"/>
          </a:ln>
          <a:effectLst>
            <a:outerShdw blurRad="127000" algn="ctr" rotWithShape="0">
              <a:prstClr val="black">
                <a:alpha val="40000"/>
              </a:prstClr>
            </a:outerShdw>
          </a:effectLst>
        </p:spPr>
        <p:txBody>
          <a:bodyPr lIns="153069" tIns="76534" rIns="153069" bIns="76534" rtlCol="0">
            <a:normAutofit/>
          </a:bodyPr>
          <a:lstStyle>
            <a:lvl1pPr>
              <a:defRPr lang="en-US" dirty="0"/>
            </a:lvl1pPr>
          </a:lstStyle>
          <a:p>
            <a:pPr lvl="0"/>
            <a:endParaRPr lang="en-US" noProof="0" dirty="0"/>
          </a:p>
        </p:txBody>
      </p:sp>
      <p:sp>
        <p:nvSpPr>
          <p:cNvPr id="10" name="Text Placeholder 7"/>
          <p:cNvSpPr>
            <a:spLocks noGrp="1"/>
          </p:cNvSpPr>
          <p:nvPr>
            <p:ph type="body" sz="quarter" idx="10"/>
          </p:nvPr>
        </p:nvSpPr>
        <p:spPr>
          <a:xfrm>
            <a:off x="731045" y="8067"/>
            <a:ext cx="7096125" cy="232833"/>
          </a:xfrm>
        </p:spPr>
        <p:txBody>
          <a:bodyPr lIns="0" tIns="0" rIns="0" bIns="0" anchor="ctr"/>
          <a:lstStyle>
            <a:lvl1pPr marL="0" indent="0">
              <a:buFont typeface="Arial" pitchFamily="34" charset="0"/>
              <a:buNone/>
              <a:defRPr lang="en-US" sz="731" cap="all" baseline="0" dirty="0">
                <a:solidFill>
                  <a:schemeClr val="tx1"/>
                </a:solidFill>
                <a:ea typeface="+mj-ea"/>
                <a:cs typeface="+mj-cs"/>
              </a:defRPr>
            </a:lvl1pPr>
          </a:lstStyle>
          <a:p>
            <a:pPr lvl="0"/>
            <a:r>
              <a:rPr lang="en-US" dirty="0"/>
              <a:t>Click to edit Master text styles</a:t>
            </a:r>
          </a:p>
        </p:txBody>
      </p:sp>
      <p:sp>
        <p:nvSpPr>
          <p:cNvPr id="6" name="Slide Number Placeholder 3"/>
          <p:cNvSpPr>
            <a:spLocks noGrp="1"/>
          </p:cNvSpPr>
          <p:nvPr>
            <p:ph type="sldNum" sz="quarter" idx="14"/>
          </p:nvPr>
        </p:nvSpPr>
        <p:spPr>
          <a:xfrm>
            <a:off x="8510589" y="5214939"/>
            <a:ext cx="633412" cy="500063"/>
          </a:xfrm>
          <a:prstGeom prst="rect">
            <a:avLst/>
          </a:prstGeom>
        </p:spPr>
        <p:txBody>
          <a:bodyPr vert="horz" lIns="85719" tIns="42861" rIns="85719" bIns="42861" rtlCol="0" anchor="ctr"/>
          <a:lstStyle>
            <a:lvl1pPr algn="r">
              <a:defRPr sz="731">
                <a:solidFill>
                  <a:srgbClr val="182A54"/>
                </a:solidFill>
                <a:latin typeface="Arial" panose="020B0604020202020204" pitchFamily="34" charset="0"/>
              </a:defRPr>
            </a:lvl1pPr>
          </a:lstStyle>
          <a:p>
            <a:pPr>
              <a:defRPr/>
            </a:pPr>
            <a:fld id="{D1E4164C-DBD6-4A8F-B53E-F8554D5B1E26}" type="slidenum">
              <a:rPr lang="fr-CA"/>
              <a:pPr>
                <a:defRPr/>
              </a:pPr>
              <a:t>‹nr.›</a:t>
            </a:fld>
            <a:endParaRPr lang="fr-CA" dirty="0"/>
          </a:p>
        </p:txBody>
      </p:sp>
    </p:spTree>
    <p:extLst>
      <p:ext uri="{BB962C8B-B14F-4D97-AF65-F5344CB8AC3E}">
        <p14:creationId xmlns:p14="http://schemas.microsoft.com/office/powerpoint/2010/main" val="178087687"/>
      </p:ext>
    </p:extLst>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4" y="1179290"/>
            <a:ext cx="4666344" cy="40136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5"/>
          <p:cNvSpPr>
            <a:spLocks noGrp="1"/>
          </p:cNvSpPr>
          <p:nvPr>
            <p:ph type="pic" sz="quarter" idx="13"/>
          </p:nvPr>
        </p:nvSpPr>
        <p:spPr>
          <a:xfrm>
            <a:off x="5392540" y="1179288"/>
            <a:ext cx="3611904" cy="4013603"/>
          </a:xfrm>
          <a:solidFill>
            <a:schemeClr val="bg1"/>
          </a:solidFill>
          <a:ln w="19050">
            <a:solidFill>
              <a:schemeClr val="bg2"/>
            </a:solidFill>
            <a:miter lim="800000"/>
          </a:ln>
          <a:effectLst>
            <a:outerShdw blurRad="127000" algn="ctr" rotWithShape="0">
              <a:prstClr val="black">
                <a:alpha val="40000"/>
              </a:prstClr>
            </a:outerShdw>
          </a:effectLst>
        </p:spPr>
        <p:txBody>
          <a:bodyPr lIns="153061" tIns="76534" rIns="153061" bIns="76534" rtlCol="0">
            <a:normAutofit/>
          </a:bodyPr>
          <a:lstStyle>
            <a:lvl1pPr>
              <a:defRPr lang="en-US" dirty="0"/>
            </a:lvl1pPr>
          </a:lstStyle>
          <a:p>
            <a:pPr lvl="0"/>
            <a:endParaRPr lang="en-US" noProof="0" dirty="0"/>
          </a:p>
        </p:txBody>
      </p:sp>
      <p:sp>
        <p:nvSpPr>
          <p:cNvPr id="10" name="Text Placeholder 7"/>
          <p:cNvSpPr>
            <a:spLocks noGrp="1"/>
          </p:cNvSpPr>
          <p:nvPr>
            <p:ph type="body" sz="quarter" idx="10"/>
          </p:nvPr>
        </p:nvSpPr>
        <p:spPr>
          <a:xfrm>
            <a:off x="731054" y="8074"/>
            <a:ext cx="7096125" cy="232833"/>
          </a:xfrm>
        </p:spPr>
        <p:txBody>
          <a:bodyPr lIns="0" tIns="0" rIns="0" bIns="0" anchor="ctr"/>
          <a:lstStyle>
            <a:lvl1pPr marL="0" indent="0">
              <a:buFont typeface="Arial" pitchFamily="34" charset="0"/>
              <a:buNone/>
              <a:defRPr lang="en-US" sz="731" cap="all" baseline="0" dirty="0">
                <a:solidFill>
                  <a:schemeClr val="tx1"/>
                </a:solidFill>
                <a:ea typeface="+mj-ea"/>
                <a:cs typeface="+mj-cs"/>
              </a:defRPr>
            </a:lvl1pPr>
          </a:lstStyle>
          <a:p>
            <a:pPr lvl="0"/>
            <a:r>
              <a:rPr lang="en-US" dirty="0"/>
              <a:t>Click to edit Master text styles</a:t>
            </a:r>
          </a:p>
        </p:txBody>
      </p:sp>
      <p:sp>
        <p:nvSpPr>
          <p:cNvPr id="6" name="Slide Number Placeholder 3"/>
          <p:cNvSpPr>
            <a:spLocks noGrp="1"/>
          </p:cNvSpPr>
          <p:nvPr>
            <p:ph type="sldNum" sz="quarter" idx="14"/>
          </p:nvPr>
        </p:nvSpPr>
        <p:spPr>
          <a:xfrm>
            <a:off x="8510589" y="5214939"/>
            <a:ext cx="633412" cy="500063"/>
          </a:xfrm>
          <a:prstGeom prst="rect">
            <a:avLst/>
          </a:prstGeom>
        </p:spPr>
        <p:txBody>
          <a:bodyPr vert="horz" lIns="85718" tIns="42861" rIns="85718" bIns="42861" rtlCol="0" anchor="ctr"/>
          <a:lstStyle>
            <a:lvl1pPr algn="r">
              <a:defRPr sz="731">
                <a:solidFill>
                  <a:srgbClr val="182A54"/>
                </a:solidFill>
                <a:latin typeface="Arial" panose="020B0604020202020204" pitchFamily="34" charset="0"/>
              </a:defRPr>
            </a:lvl1pPr>
          </a:lstStyle>
          <a:p>
            <a:pPr>
              <a:defRPr/>
            </a:pPr>
            <a:fld id="{85CB824F-D2FF-4E12-964D-68746C0D83EF}" type="slidenum">
              <a:rPr lang="fr-CA"/>
              <a:pPr>
                <a:defRPr/>
              </a:pPr>
              <a:t>‹nr.›</a:t>
            </a:fld>
            <a:endParaRPr lang="fr-CA" dirty="0"/>
          </a:p>
        </p:txBody>
      </p:sp>
    </p:spTree>
    <p:extLst>
      <p:ext uri="{BB962C8B-B14F-4D97-AF65-F5344CB8AC3E}">
        <p14:creationId xmlns:p14="http://schemas.microsoft.com/office/powerpoint/2010/main" val="3546099228"/>
      </p:ext>
    </p:extLst>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
            <a:ext cx="8915400" cy="330729"/>
          </a:xfrm>
        </p:spPr>
        <p:txBody>
          <a:bodyPr/>
          <a:lstStyle/>
          <a:p>
            <a:r>
              <a:rPr lang="en-US"/>
              <a:t>Click to edit Master title style</a:t>
            </a:r>
          </a:p>
        </p:txBody>
      </p:sp>
      <p:sp>
        <p:nvSpPr>
          <p:cNvPr id="3" name="Text Placeholder 2"/>
          <p:cNvSpPr>
            <a:spLocks noGrp="1"/>
          </p:cNvSpPr>
          <p:nvPr>
            <p:ph type="body" sz="half" idx="1"/>
          </p:nvPr>
        </p:nvSpPr>
        <p:spPr>
          <a:xfrm>
            <a:off x="685800" y="571500"/>
            <a:ext cx="7772400" cy="2190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2889250"/>
            <a:ext cx="7772400" cy="2190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3124200" y="5207000"/>
            <a:ext cx="2895600" cy="381000"/>
          </a:xfrm>
        </p:spPr>
        <p:txBody>
          <a:bodyPr/>
          <a:lstStyle>
            <a:lvl1pPr>
              <a:defRPr/>
            </a:lvl1pPr>
          </a:lstStyle>
          <a:p>
            <a:pPr>
              <a:defRPr/>
            </a:pPr>
            <a:endParaRPr lang="en-US"/>
          </a:p>
        </p:txBody>
      </p:sp>
    </p:spTree>
    <p:extLst>
      <p:ext uri="{BB962C8B-B14F-4D97-AF65-F5344CB8AC3E}">
        <p14:creationId xmlns:p14="http://schemas.microsoft.com/office/powerpoint/2010/main" val="7432049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Text Placeholder 12"/>
          <p:cNvSpPr>
            <a:spLocks noGrp="1"/>
          </p:cNvSpPr>
          <p:nvPr>
            <p:ph type="body" sz="quarter" idx="10"/>
          </p:nvPr>
        </p:nvSpPr>
        <p:spPr>
          <a:xfrm>
            <a:off x="276227" y="108507"/>
            <a:ext cx="7553325" cy="374095"/>
          </a:xfrm>
          <a:prstGeom prst="rect">
            <a:avLst/>
          </a:prstGeom>
        </p:spPr>
        <p:txBody>
          <a:bodyPr/>
          <a:lstStyle>
            <a:lvl1pPr marL="0" indent="0">
              <a:buNone/>
              <a:defRPr sz="2250" kern="200" spc="-135" baseline="0">
                <a:solidFill>
                  <a:schemeClr val="bg1"/>
                </a:solidFill>
                <a:latin typeface="Arial Black" panose="020B0A04020102020204" pitchFamily="34" charset="0"/>
              </a:defRPr>
            </a:lvl1pPr>
          </a:lstStyle>
          <a:p>
            <a:pPr lvl="0"/>
            <a:r>
              <a:rPr lang="en-US"/>
              <a:t>Edit Master text styles</a:t>
            </a:r>
          </a:p>
        </p:txBody>
      </p:sp>
    </p:spTree>
    <p:extLst>
      <p:ext uri="{BB962C8B-B14F-4D97-AF65-F5344CB8AC3E}">
        <p14:creationId xmlns:p14="http://schemas.microsoft.com/office/powerpoint/2010/main" val="24568642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Bullet List">
    <p:spTree>
      <p:nvGrpSpPr>
        <p:cNvPr id="1" name=""/>
        <p:cNvGrpSpPr/>
        <p:nvPr/>
      </p:nvGrpSpPr>
      <p:grpSpPr>
        <a:xfrm>
          <a:off x="0" y="0"/>
          <a:ext cx="0" cy="0"/>
          <a:chOff x="0" y="0"/>
          <a:chExt cx="0" cy="0"/>
        </a:xfrm>
      </p:grpSpPr>
      <p:sp>
        <p:nvSpPr>
          <p:cNvPr id="11" name="Content Placeholder 2"/>
          <p:cNvSpPr>
            <a:spLocks noGrp="1"/>
          </p:cNvSpPr>
          <p:nvPr>
            <p:ph sz="half" idx="1"/>
          </p:nvPr>
        </p:nvSpPr>
        <p:spPr>
          <a:xfrm>
            <a:off x="209552" y="673366"/>
            <a:ext cx="4333875" cy="4597135"/>
          </a:xfrm>
          <a:prstGeom prst="rect">
            <a:avLst/>
          </a:prstGeom>
        </p:spPr>
        <p:txBody>
          <a:bodyPr>
            <a:normAutofit/>
          </a:bodyPr>
          <a:lstStyle>
            <a:lvl1pPr marL="257175" indent="-257175">
              <a:buClr>
                <a:srgbClr val="2B56AB"/>
              </a:buClr>
              <a:buFont typeface="Wingdings" panose="05000000000000000000" pitchFamily="2" charset="2"/>
              <a:buChar char=""/>
              <a:defRPr sz="2520" b="1" kern="400" spc="-45" baseline="0">
                <a:solidFill>
                  <a:srgbClr val="002060"/>
                </a:solidFill>
                <a:latin typeface="Arial" panose="020B0604020202020204" pitchFamily="34" charset="0"/>
                <a:cs typeface="Arial" panose="020B0604020202020204" pitchFamily="34" charset="0"/>
              </a:defRPr>
            </a:lvl1pPr>
            <a:lvl2pPr>
              <a:buClr>
                <a:srgbClr val="2B56AB"/>
              </a:buClr>
              <a:defRPr sz="2160" b="1" kern="400" spc="-45" baseline="0">
                <a:solidFill>
                  <a:srgbClr val="002060"/>
                </a:solidFill>
                <a:latin typeface="Arial" panose="020B0604020202020204" pitchFamily="34" charset="0"/>
                <a:cs typeface="Arial" panose="020B0604020202020204" pitchFamily="34" charset="0"/>
              </a:defRPr>
            </a:lvl2pPr>
            <a:lvl3pPr>
              <a:buClr>
                <a:srgbClr val="2B56AB"/>
              </a:buClr>
              <a:defRPr sz="2160" b="1" kern="400" spc="-45" baseline="0">
                <a:solidFill>
                  <a:srgbClr val="002060"/>
                </a:solidFill>
                <a:latin typeface="Arial" panose="020B0604020202020204" pitchFamily="34" charset="0"/>
                <a:cs typeface="Arial" panose="020B0604020202020204" pitchFamily="34" charset="0"/>
              </a:defRPr>
            </a:lvl3pPr>
            <a:lvl4pPr>
              <a:buClr>
                <a:srgbClr val="2B56AB"/>
              </a:buClr>
              <a:defRPr sz="2160" b="1" kern="400" spc="-45" baseline="0">
                <a:solidFill>
                  <a:srgbClr val="002060"/>
                </a:solidFill>
                <a:latin typeface="Arial" panose="020B0604020202020204" pitchFamily="34" charset="0"/>
                <a:cs typeface="Arial" panose="020B0604020202020204" pitchFamily="34" charset="0"/>
              </a:defRPr>
            </a:lvl4pPr>
            <a:lvl5pPr>
              <a:buClr>
                <a:srgbClr val="2B56AB"/>
              </a:buClr>
              <a:defRPr sz="2160" b="1" kern="400" spc="-45" baseline="0">
                <a:solidFill>
                  <a:srgbClr val="002060"/>
                </a:solidFill>
                <a:latin typeface="Arial" panose="020B0604020202020204" pitchFamily="34" charset="0"/>
                <a:cs typeface="Arial" panose="020B0604020202020204" pitchFamily="34" charset="0"/>
              </a:defRPr>
            </a:lvl5pPr>
            <a:lvl6pPr>
              <a:defRPr sz="1620"/>
            </a:lvl6pPr>
            <a:lvl7pPr>
              <a:defRPr sz="1620"/>
            </a:lvl7pPr>
            <a:lvl8pPr>
              <a:defRPr sz="1620"/>
            </a:lvl8pPr>
            <a:lvl9pPr>
              <a:defRPr sz="1620"/>
            </a:lvl9pPr>
          </a:lstStyle>
          <a:p>
            <a:pPr lvl="0"/>
            <a:r>
              <a:rPr lang="en-US" dirty="0"/>
              <a:t>Click to edit Master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0"/>
          </p:nvPr>
        </p:nvSpPr>
        <p:spPr>
          <a:xfrm>
            <a:off x="4695827" y="682625"/>
            <a:ext cx="4265613" cy="4603750"/>
          </a:xfrm>
          <a:prstGeom prst="rect">
            <a:avLst/>
          </a:prstGeom>
        </p:spPr>
        <p:txBody>
          <a:bodyPr/>
          <a:lstStyle>
            <a:lvl1pPr>
              <a:defRPr/>
            </a:lvl1pPr>
          </a:lstStyle>
          <a:p>
            <a:pPr lvl="0"/>
            <a:endParaRPr lang="en-US" dirty="0"/>
          </a:p>
        </p:txBody>
      </p:sp>
      <p:sp>
        <p:nvSpPr>
          <p:cNvPr id="10" name="Text Placeholder 12"/>
          <p:cNvSpPr>
            <a:spLocks noGrp="1"/>
          </p:cNvSpPr>
          <p:nvPr>
            <p:ph type="body" sz="quarter" idx="11"/>
          </p:nvPr>
        </p:nvSpPr>
        <p:spPr>
          <a:xfrm>
            <a:off x="276227" y="108507"/>
            <a:ext cx="7553325" cy="374095"/>
          </a:xfrm>
          <a:prstGeom prst="rect">
            <a:avLst/>
          </a:prstGeom>
        </p:spPr>
        <p:txBody>
          <a:bodyPr/>
          <a:lstStyle>
            <a:lvl1pPr marL="0" indent="0">
              <a:buNone/>
              <a:defRPr sz="2250" kern="200" spc="-135" baseline="0">
                <a:solidFill>
                  <a:schemeClr val="bg1"/>
                </a:solidFill>
                <a:latin typeface="Arial Black" panose="020B0A04020102020204" pitchFamily="34" charset="0"/>
              </a:defRPr>
            </a:lvl1pPr>
          </a:lstStyle>
          <a:p>
            <a:pPr lvl="0"/>
            <a:r>
              <a:rPr lang="en-US"/>
              <a:t>Edit Master text styles</a:t>
            </a:r>
          </a:p>
        </p:txBody>
      </p:sp>
      <p:sp>
        <p:nvSpPr>
          <p:cNvPr id="4" name="Content Placeholder 3">
            <a:extLst>
              <a:ext uri="{FF2B5EF4-FFF2-40B4-BE49-F238E27FC236}">
                <a16:creationId xmlns:a16="http://schemas.microsoft.com/office/drawing/2014/main" id="{3215FB8E-C34C-4FE2-9EE3-DDBCD9D913AE}"/>
              </a:ext>
            </a:extLst>
          </p:cNvPr>
          <p:cNvSpPr>
            <a:spLocks noGrp="1"/>
          </p:cNvSpPr>
          <p:nvPr>
            <p:ph sz="quarter" idx="12"/>
          </p:nvPr>
        </p:nvSpPr>
        <p:spPr>
          <a:xfrm>
            <a:off x="8622506" y="5715000"/>
            <a:ext cx="685800" cy="76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52383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irport_Tower_Triang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4639" y="754062"/>
            <a:ext cx="3795712" cy="4323292"/>
          </a:xfrm>
          <a:prstGeom prst="rect">
            <a:avLst/>
          </a:prstGeom>
          <a:effectLst>
            <a:outerShdw blurRad="50800" dist="177800" dir="16200000" sx="112000" sy="112000" algn="tl" rotWithShape="0">
              <a:prstClr val="black">
                <a:alpha val="34000"/>
              </a:prstClr>
            </a:outerShdw>
          </a:effectLst>
        </p:spPr>
      </p:pic>
      <p:sp>
        <p:nvSpPr>
          <p:cNvPr id="3" name="Text Placeholder 7"/>
          <p:cNvSpPr>
            <a:spLocks noGrp="1"/>
          </p:cNvSpPr>
          <p:nvPr>
            <p:ph type="body" sz="quarter" idx="14"/>
          </p:nvPr>
        </p:nvSpPr>
        <p:spPr>
          <a:xfrm>
            <a:off x="292420" y="500490"/>
            <a:ext cx="5956937" cy="3673693"/>
          </a:xfrm>
        </p:spPr>
        <p:txBody>
          <a:bodyPr>
            <a:noAutofit/>
          </a:bodyPr>
          <a:lstStyle>
            <a:lvl1pPr marL="86392" indent="-86392">
              <a:spcBef>
                <a:spcPts val="0"/>
              </a:spcBef>
              <a:spcAft>
                <a:spcPts val="191"/>
              </a:spcAft>
              <a:defRPr sz="633" baseline="0">
                <a:solidFill>
                  <a:srgbClr val="182A54"/>
                </a:solidFill>
                <a:latin typeface="Arial" panose="020B0604020202020204" pitchFamily="34" charset="0"/>
                <a:cs typeface="Arial" panose="020B0604020202020204" pitchFamily="34" charset="0"/>
              </a:defRPr>
            </a:lvl1pPr>
            <a:lvl2pPr marL="225521" indent="-80867">
              <a:spcBef>
                <a:spcPts val="0"/>
              </a:spcBef>
              <a:spcAft>
                <a:spcPts val="191"/>
              </a:spcAft>
              <a:defRPr sz="570" baseline="0">
                <a:solidFill>
                  <a:srgbClr val="182A54"/>
                </a:solidFill>
                <a:latin typeface="Arial" panose="020B0604020202020204" pitchFamily="34" charset="0"/>
                <a:cs typeface="Arial" panose="020B0604020202020204" pitchFamily="34" charset="0"/>
              </a:defRPr>
            </a:lvl2pPr>
            <a:lvl3pPr marL="342050" indent="-52739">
              <a:spcBef>
                <a:spcPts val="0"/>
              </a:spcBef>
              <a:spcAft>
                <a:spcPts val="191"/>
              </a:spcAft>
              <a:defRPr lang="en-US" sz="506" kern="1200" baseline="0" dirty="0" smtClean="0">
                <a:solidFill>
                  <a:srgbClr val="182A54"/>
                </a:solidFill>
                <a:latin typeface="Arial" panose="020B0604020202020204" pitchFamily="34" charset="0"/>
                <a:ea typeface="+mn-ea"/>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a:xfrm>
            <a:off x="0" y="1"/>
            <a:ext cx="8229600" cy="390525"/>
          </a:xfrm>
        </p:spPr>
        <p:txBody>
          <a:bodyPr/>
          <a:lstStyle>
            <a:lvl1pPr algn="l">
              <a:defRPr sz="76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8894599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6" name="Text Placeholder 12"/>
          <p:cNvSpPr>
            <a:spLocks noGrp="1"/>
          </p:cNvSpPr>
          <p:nvPr>
            <p:ph type="body" sz="quarter" idx="10" hasCustomPrompt="1"/>
          </p:nvPr>
        </p:nvSpPr>
        <p:spPr>
          <a:xfrm>
            <a:off x="276227" y="108507"/>
            <a:ext cx="7553325" cy="374095"/>
          </a:xfrm>
          <a:prstGeom prst="rect">
            <a:avLst/>
          </a:prstGeom>
        </p:spPr>
        <p:txBody>
          <a:bodyPr/>
          <a:lstStyle>
            <a:lvl1pPr marL="0" indent="0">
              <a:buNone/>
              <a:defRPr sz="2250" kern="200" spc="-135" baseline="0">
                <a:solidFill>
                  <a:schemeClr val="bg1"/>
                </a:solidFill>
                <a:latin typeface="Arial Black" panose="020B0A040201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3719782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6"/>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BCFAE0B-733A-C54B-8851-D9679673EEE8}"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4F307-DCC2-4C4C-BC39-D3921C1D5368}" type="slidenum">
              <a:rPr lang="en-US" smtClean="0"/>
              <a:t>‹nr.›</a:t>
            </a:fld>
            <a:endParaRPr lang="en-US"/>
          </a:p>
        </p:txBody>
      </p:sp>
    </p:spTree>
    <p:extLst>
      <p:ext uri="{BB962C8B-B14F-4D97-AF65-F5344CB8AC3E}">
        <p14:creationId xmlns:p14="http://schemas.microsoft.com/office/powerpoint/2010/main" val="31997069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Bullet List">
    <p:spTree>
      <p:nvGrpSpPr>
        <p:cNvPr id="1" name=""/>
        <p:cNvGrpSpPr/>
        <p:nvPr/>
      </p:nvGrpSpPr>
      <p:grpSpPr>
        <a:xfrm>
          <a:off x="0" y="0"/>
          <a:ext cx="0" cy="0"/>
          <a:chOff x="0" y="0"/>
          <a:chExt cx="0" cy="0"/>
        </a:xfrm>
      </p:grpSpPr>
      <p:sp>
        <p:nvSpPr>
          <p:cNvPr id="11" name="Content Placeholder 2"/>
          <p:cNvSpPr>
            <a:spLocks noGrp="1"/>
          </p:cNvSpPr>
          <p:nvPr>
            <p:ph sz="half" idx="1"/>
          </p:nvPr>
        </p:nvSpPr>
        <p:spPr>
          <a:xfrm>
            <a:off x="444500" y="633678"/>
            <a:ext cx="8393685" cy="4597135"/>
          </a:xfrm>
          <a:prstGeom prst="rect">
            <a:avLst/>
          </a:prstGeom>
        </p:spPr>
        <p:txBody>
          <a:bodyPr>
            <a:normAutofit/>
          </a:bodyPr>
          <a:lstStyle>
            <a:lvl1pPr marL="285750" indent="-285750">
              <a:buClr>
                <a:srgbClr val="2B56AB"/>
              </a:buClr>
              <a:buFont typeface="Wingdings" panose="05000000000000000000" pitchFamily="2" charset="2"/>
              <a:buChar char=""/>
              <a:defRPr sz="2800" b="1" kern="400" spc="-50" baseline="0">
                <a:solidFill>
                  <a:srgbClr val="002060"/>
                </a:solidFill>
                <a:latin typeface="Arial" panose="020B0604020202020204" pitchFamily="34" charset="0"/>
                <a:cs typeface="Arial" panose="020B0604020202020204" pitchFamily="34" charset="0"/>
              </a:defRPr>
            </a:lvl1pPr>
            <a:lvl2pPr>
              <a:buClr>
                <a:srgbClr val="2B56AB"/>
              </a:buClr>
              <a:defRPr sz="2400" b="1" kern="400" spc="-50" baseline="0">
                <a:solidFill>
                  <a:srgbClr val="002060"/>
                </a:solidFill>
                <a:latin typeface="Arial" panose="020B0604020202020204" pitchFamily="34" charset="0"/>
                <a:cs typeface="Arial" panose="020B0604020202020204" pitchFamily="34" charset="0"/>
              </a:defRPr>
            </a:lvl2pPr>
            <a:lvl3pPr>
              <a:buClr>
                <a:srgbClr val="2B56AB"/>
              </a:buClr>
              <a:defRPr sz="2400" b="1" kern="400" spc="-50" baseline="0">
                <a:solidFill>
                  <a:srgbClr val="002060"/>
                </a:solidFill>
                <a:latin typeface="Arial" panose="020B0604020202020204" pitchFamily="34" charset="0"/>
                <a:cs typeface="Arial" panose="020B0604020202020204" pitchFamily="34" charset="0"/>
              </a:defRPr>
            </a:lvl3pPr>
            <a:lvl4pPr>
              <a:buClr>
                <a:srgbClr val="2B56AB"/>
              </a:buClr>
              <a:defRPr sz="2400" b="1" kern="400" spc="-50" baseline="0">
                <a:solidFill>
                  <a:srgbClr val="002060"/>
                </a:solidFill>
                <a:latin typeface="Arial" panose="020B0604020202020204" pitchFamily="34" charset="0"/>
                <a:cs typeface="Arial" panose="020B0604020202020204" pitchFamily="34" charset="0"/>
              </a:defRPr>
            </a:lvl4pPr>
            <a:lvl5pPr>
              <a:buClr>
                <a:srgbClr val="2B56AB"/>
              </a:buClr>
              <a:defRPr sz="2400" b="1" kern="400" spc="-50" baseline="0">
                <a:solidFill>
                  <a:srgbClr val="002060"/>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0" hasCustomPrompt="1"/>
          </p:nvPr>
        </p:nvSpPr>
        <p:spPr>
          <a:xfrm>
            <a:off x="276226" y="108506"/>
            <a:ext cx="7553325" cy="374095"/>
          </a:xfrm>
          <a:prstGeom prst="rect">
            <a:avLst/>
          </a:prstGeom>
        </p:spPr>
        <p:txBody>
          <a:bodyPr/>
          <a:lstStyle>
            <a:lvl1pPr marL="0" indent="0">
              <a:buNone/>
              <a:defRPr sz="2500" kern="200" spc="-150" baseline="0">
                <a:solidFill>
                  <a:schemeClr val="bg1"/>
                </a:solidFill>
                <a:latin typeface="Arial Black" panose="020B0A040201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7147121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grpSp>
        <p:nvGrpSpPr>
          <p:cNvPr id="4" name="Group 12">
            <a:extLst>
              <a:ext uri="{FF2B5EF4-FFF2-40B4-BE49-F238E27FC236}">
                <a16:creationId xmlns:a16="http://schemas.microsoft.com/office/drawing/2014/main" id="{7AC8D03D-A849-D042-A9D7-C7D6B90A8951}"/>
              </a:ext>
            </a:extLst>
          </p:cNvPr>
          <p:cNvGrpSpPr>
            <a:grpSpLocks/>
          </p:cNvGrpSpPr>
          <p:nvPr/>
        </p:nvGrpSpPr>
        <p:grpSpPr bwMode="auto">
          <a:xfrm>
            <a:off x="0" y="0"/>
            <a:ext cx="9144000" cy="5704417"/>
            <a:chOff x="6773" y="6773"/>
            <a:chExt cx="9144000" cy="6845257"/>
          </a:xfrm>
        </p:grpSpPr>
        <p:pic>
          <p:nvPicPr>
            <p:cNvPr id="5" name="Picture 15">
              <a:extLst>
                <a:ext uri="{FF2B5EF4-FFF2-40B4-BE49-F238E27FC236}">
                  <a16:creationId xmlns:a16="http://schemas.microsoft.com/office/drawing/2014/main" id="{60FA6F4E-17A1-D44E-A670-84355DD62D5A}"/>
                </a:ext>
              </a:extLst>
            </p:cNvPr>
            <p:cNvPicPr>
              <a:picLocks noChangeAspect="1"/>
            </p:cNvPicPr>
            <p:nvPr/>
          </p:nvPicPr>
          <p:blipFill>
            <a:blip r:embed="rId2">
              <a:extLst>
                <a:ext uri="{28A0092B-C50C-407E-A947-70E740481C1C}">
                  <a14:useLocalDpi xmlns:a14="http://schemas.microsoft.com/office/drawing/2010/main" val="0"/>
                </a:ext>
              </a:extLst>
            </a:blip>
            <a:srcRect l="17609" t="30705" r="25195" b="8446"/>
            <a:stretch>
              <a:fillRect/>
            </a:stretch>
          </p:blipFill>
          <p:spPr bwMode="auto">
            <a:xfrm>
              <a:off x="6773" y="6773"/>
              <a:ext cx="9144000" cy="6845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13D14AB-58C2-964D-82B7-678B02D0206F}"/>
                </a:ext>
              </a:extLst>
            </p:cNvPr>
            <p:cNvSpPr/>
            <p:nvPr/>
          </p:nvSpPr>
          <p:spPr>
            <a:xfrm>
              <a:off x="10345" y="6773"/>
              <a:ext cx="9140428" cy="6845257"/>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983" eaLnBrk="1" fontAlgn="auto" hangingPunct="1">
                <a:spcBef>
                  <a:spcPts val="0"/>
                </a:spcBef>
                <a:spcAft>
                  <a:spcPts val="0"/>
                </a:spcAft>
                <a:defRPr/>
              </a:pPr>
              <a:endParaRPr lang="en-CA" sz="428" b="0" kern="0" dirty="0">
                <a:solidFill>
                  <a:sysClr val="windowText" lastClr="000000"/>
                </a:solidFill>
              </a:endParaRPr>
            </a:p>
          </p:txBody>
        </p:sp>
      </p:grpSp>
      <p:sp>
        <p:nvSpPr>
          <p:cNvPr id="8" name="Rectangle 7">
            <a:extLst>
              <a:ext uri="{FF2B5EF4-FFF2-40B4-BE49-F238E27FC236}">
                <a16:creationId xmlns:a16="http://schemas.microsoft.com/office/drawing/2014/main" id="{E568B633-FBDC-9445-B570-4D40D2FA4C76}"/>
              </a:ext>
            </a:extLst>
          </p:cNvPr>
          <p:cNvSpPr/>
          <p:nvPr/>
        </p:nvSpPr>
        <p:spPr>
          <a:xfrm>
            <a:off x="0" y="0"/>
            <a:ext cx="9149954" cy="3735000"/>
          </a:xfrm>
          <a:prstGeom prst="rect">
            <a:avLst/>
          </a:prstGeom>
          <a:solidFill>
            <a:srgbClr val="558ED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983" eaLnBrk="1" fontAlgn="auto" hangingPunct="1">
              <a:spcBef>
                <a:spcPts val="0"/>
              </a:spcBef>
              <a:spcAft>
                <a:spcPts val="0"/>
              </a:spcAft>
              <a:defRPr/>
            </a:pPr>
            <a:endParaRPr lang="en-CA" sz="428" b="0" kern="0" dirty="0">
              <a:solidFill>
                <a:sysClr val="windowText" lastClr="000000"/>
              </a:solidFill>
            </a:endParaRPr>
          </a:p>
        </p:txBody>
      </p:sp>
      <p:sp>
        <p:nvSpPr>
          <p:cNvPr id="9" name="Rectangle 8">
            <a:extLst>
              <a:ext uri="{FF2B5EF4-FFF2-40B4-BE49-F238E27FC236}">
                <a16:creationId xmlns:a16="http://schemas.microsoft.com/office/drawing/2014/main" id="{63841655-CCCC-F942-9AEB-81DC32FC4FCE}"/>
              </a:ext>
            </a:extLst>
          </p:cNvPr>
          <p:cNvSpPr/>
          <p:nvPr/>
        </p:nvSpPr>
        <p:spPr>
          <a:xfrm>
            <a:off x="-5954" y="3730625"/>
            <a:ext cx="9160670" cy="2016125"/>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983" eaLnBrk="1" fontAlgn="auto" hangingPunct="1">
              <a:spcBef>
                <a:spcPts val="0"/>
              </a:spcBef>
              <a:spcAft>
                <a:spcPts val="0"/>
              </a:spcAft>
              <a:defRPr/>
            </a:pPr>
            <a:endParaRPr lang="en-CA" sz="428" b="0" kern="0" dirty="0">
              <a:solidFill>
                <a:sysClr val="windowText" lastClr="000000"/>
              </a:solidFill>
            </a:endParaRPr>
          </a:p>
        </p:txBody>
      </p:sp>
      <p:sp>
        <p:nvSpPr>
          <p:cNvPr id="10" name="TextBox 9">
            <a:extLst>
              <a:ext uri="{FF2B5EF4-FFF2-40B4-BE49-F238E27FC236}">
                <a16:creationId xmlns:a16="http://schemas.microsoft.com/office/drawing/2014/main" id="{94CADC93-EEB7-BF45-95CD-FBCE54FA6EF1}"/>
              </a:ext>
            </a:extLst>
          </p:cNvPr>
          <p:cNvSpPr txBox="1">
            <a:spLocks noChangeArrowheads="1"/>
          </p:cNvSpPr>
          <p:nvPr/>
        </p:nvSpPr>
        <p:spPr bwMode="auto">
          <a:xfrm>
            <a:off x="1438275" y="5319449"/>
            <a:ext cx="6248400"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88925">
              <a:defRPr sz="1400" b="1">
                <a:solidFill>
                  <a:schemeClr val="bg1"/>
                </a:solidFill>
                <a:latin typeface="Helvetica" panose="020B0604020202020204" pitchFamily="34" charset="0"/>
              </a:defRPr>
            </a:lvl1pPr>
            <a:lvl2pPr marL="742950" indent="-285750" defTabSz="288925">
              <a:defRPr sz="1400" b="1">
                <a:solidFill>
                  <a:schemeClr val="bg1"/>
                </a:solidFill>
                <a:latin typeface="Helvetica" panose="020B0604020202020204" pitchFamily="34" charset="0"/>
              </a:defRPr>
            </a:lvl2pPr>
            <a:lvl3pPr marL="1143000" indent="-228600" defTabSz="288925">
              <a:defRPr sz="1400" b="1">
                <a:solidFill>
                  <a:schemeClr val="bg1"/>
                </a:solidFill>
                <a:latin typeface="Helvetica" panose="020B0604020202020204" pitchFamily="34" charset="0"/>
              </a:defRPr>
            </a:lvl3pPr>
            <a:lvl4pPr marL="1600200" indent="-228600" defTabSz="288925">
              <a:defRPr sz="1400" b="1">
                <a:solidFill>
                  <a:schemeClr val="bg1"/>
                </a:solidFill>
                <a:latin typeface="Helvetica" panose="020B0604020202020204" pitchFamily="34" charset="0"/>
              </a:defRPr>
            </a:lvl4pPr>
            <a:lvl5pPr marL="2057400" indent="-228600" defTabSz="288925">
              <a:defRPr sz="1400" b="1">
                <a:solidFill>
                  <a:schemeClr val="bg1"/>
                </a:solidFill>
                <a:latin typeface="Helvetica" panose="020B0604020202020204" pitchFamily="34" charset="0"/>
              </a:defRPr>
            </a:lvl5pPr>
            <a:lvl6pPr marL="2514600" indent="-228600" defTabSz="288925" eaLnBrk="0" fontAlgn="base" hangingPunct="0">
              <a:spcBef>
                <a:spcPct val="0"/>
              </a:spcBef>
              <a:spcAft>
                <a:spcPct val="0"/>
              </a:spcAft>
              <a:defRPr sz="1400" b="1">
                <a:solidFill>
                  <a:schemeClr val="bg1"/>
                </a:solidFill>
                <a:latin typeface="Helvetica" panose="020B0604020202020204" pitchFamily="34" charset="0"/>
              </a:defRPr>
            </a:lvl6pPr>
            <a:lvl7pPr marL="2971800" indent="-228600" defTabSz="288925" eaLnBrk="0" fontAlgn="base" hangingPunct="0">
              <a:spcBef>
                <a:spcPct val="0"/>
              </a:spcBef>
              <a:spcAft>
                <a:spcPct val="0"/>
              </a:spcAft>
              <a:defRPr sz="1400" b="1">
                <a:solidFill>
                  <a:schemeClr val="bg1"/>
                </a:solidFill>
                <a:latin typeface="Helvetica" panose="020B0604020202020204" pitchFamily="34" charset="0"/>
              </a:defRPr>
            </a:lvl7pPr>
            <a:lvl8pPr marL="3429000" indent="-228600" defTabSz="288925" eaLnBrk="0" fontAlgn="base" hangingPunct="0">
              <a:spcBef>
                <a:spcPct val="0"/>
              </a:spcBef>
              <a:spcAft>
                <a:spcPct val="0"/>
              </a:spcAft>
              <a:defRPr sz="1400" b="1">
                <a:solidFill>
                  <a:schemeClr val="bg1"/>
                </a:solidFill>
                <a:latin typeface="Helvetica" panose="020B0604020202020204" pitchFamily="34" charset="0"/>
              </a:defRPr>
            </a:lvl8pPr>
            <a:lvl9pPr marL="3886200" indent="-228600" defTabSz="288925" eaLnBrk="0" fontAlgn="base" hangingPunct="0">
              <a:spcBef>
                <a:spcPct val="0"/>
              </a:spcBef>
              <a:spcAft>
                <a:spcPct val="0"/>
              </a:spcAft>
              <a:defRPr sz="1400" b="1">
                <a:solidFill>
                  <a:schemeClr val="bg1"/>
                </a:solidFill>
                <a:latin typeface="Helvetica" panose="020B0604020202020204" pitchFamily="34" charset="0"/>
              </a:defRPr>
            </a:lvl9pPr>
          </a:lstStyle>
          <a:p>
            <a:pPr algn="ctr" eaLnBrk="1" hangingPunct="1">
              <a:defRPr/>
            </a:pPr>
            <a:r>
              <a:rPr lang="en-CA" altLang="en-US" sz="675" b="0" dirty="0">
                <a:solidFill>
                  <a:srgbClr val="FFFFFF"/>
                </a:solidFill>
                <a:latin typeface="Arial Narrow" panose="020B0606020202030204" pitchFamily="34" charset="0"/>
              </a:rPr>
              <a:t>PROPRIETARY NOTICE: The information contained herein is confidential and/or proprietary to CAE  Inc., and shall not be reproduced or disclosed in whole or in part, or used for any purpose whatsoever unless authorized in writing by © CAE Inc. 2016</a:t>
            </a:r>
          </a:p>
          <a:p>
            <a:pPr algn="ctr" eaLnBrk="1" hangingPunct="1">
              <a:defRPr/>
            </a:pPr>
            <a:r>
              <a:rPr lang="en-CA" altLang="en-US" sz="675" b="0" dirty="0">
                <a:solidFill>
                  <a:srgbClr val="FFFFFF"/>
                </a:solidFill>
                <a:latin typeface="Arial Narrow" panose="020B0606020202030204" pitchFamily="34" charset="0"/>
              </a:rPr>
              <a:t>DISCLAIMER: The material presented here is intended to be used for training purposes only</a:t>
            </a:r>
          </a:p>
        </p:txBody>
      </p:sp>
      <p:cxnSp>
        <p:nvCxnSpPr>
          <p:cNvPr id="12" name="Straight Connector 11">
            <a:extLst>
              <a:ext uri="{FF2B5EF4-FFF2-40B4-BE49-F238E27FC236}">
                <a16:creationId xmlns:a16="http://schemas.microsoft.com/office/drawing/2014/main" id="{AD0F6F4C-BF5F-494E-A6E9-152339167B17}"/>
              </a:ext>
            </a:extLst>
          </p:cNvPr>
          <p:cNvCxnSpPr/>
          <p:nvPr/>
        </p:nvCxnSpPr>
        <p:spPr>
          <a:xfrm>
            <a:off x="-15479" y="3721365"/>
            <a:ext cx="916067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30">
            <a:extLst>
              <a:ext uri="{FF2B5EF4-FFF2-40B4-BE49-F238E27FC236}">
                <a16:creationId xmlns:a16="http://schemas.microsoft.com/office/drawing/2014/main" id="{441FE8B5-210A-F243-9D25-FF581C09240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278" y="281782"/>
            <a:ext cx="965597" cy="50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1600" y="4602000"/>
            <a:ext cx="8539200" cy="414000"/>
          </a:xfrm>
        </p:spPr>
        <p:txBody>
          <a:bodyPr anchor="ctr"/>
          <a:lstStyle>
            <a:lvl1pPr marL="0" marR="0" indent="0" algn="l" defTabSz="216983" rtl="0" eaLnBrk="1" fontAlgn="auto" latinLnBrk="0" hangingPunct="1">
              <a:lnSpc>
                <a:spcPct val="100000"/>
              </a:lnSpc>
              <a:spcBef>
                <a:spcPct val="20000"/>
              </a:spcBef>
              <a:spcAft>
                <a:spcPts val="0"/>
              </a:spcAft>
              <a:buClrTx/>
              <a:buSzTx/>
              <a:buFont typeface="Arial" panose="020B0604020202020204" pitchFamily="34" charset="0"/>
              <a:buNone/>
              <a:tabLst/>
              <a:defRPr sz="1050" b="1">
                <a:solidFill>
                  <a:schemeClr val="bg1"/>
                </a:solidFill>
                <a:latin typeface="Arial" panose="020B0604020202020204" pitchFamily="34" charset="0"/>
                <a:cs typeface="Arial" panose="020B0604020202020204" pitchFamily="34" charset="0"/>
              </a:defRPr>
            </a:lvl1pPr>
            <a:lvl2pPr marL="108492" indent="0" algn="ctr">
              <a:buNone/>
              <a:defRPr>
                <a:solidFill>
                  <a:schemeClr val="tx1">
                    <a:tint val="75000"/>
                  </a:schemeClr>
                </a:solidFill>
              </a:defRPr>
            </a:lvl2pPr>
            <a:lvl3pPr marL="216983" indent="0" algn="ctr">
              <a:buNone/>
              <a:defRPr>
                <a:solidFill>
                  <a:schemeClr val="tx1">
                    <a:tint val="75000"/>
                  </a:schemeClr>
                </a:solidFill>
              </a:defRPr>
            </a:lvl3pPr>
            <a:lvl4pPr marL="325475" indent="0" algn="ctr">
              <a:buNone/>
              <a:defRPr>
                <a:solidFill>
                  <a:schemeClr val="tx1">
                    <a:tint val="75000"/>
                  </a:schemeClr>
                </a:solidFill>
              </a:defRPr>
            </a:lvl4pPr>
            <a:lvl5pPr marL="433966" indent="0" algn="ctr">
              <a:buNone/>
              <a:defRPr>
                <a:solidFill>
                  <a:schemeClr val="tx1">
                    <a:tint val="75000"/>
                  </a:schemeClr>
                </a:solidFill>
              </a:defRPr>
            </a:lvl5pPr>
            <a:lvl6pPr marL="542457" indent="0" algn="ctr">
              <a:buNone/>
              <a:defRPr>
                <a:solidFill>
                  <a:schemeClr val="tx1">
                    <a:tint val="75000"/>
                  </a:schemeClr>
                </a:solidFill>
              </a:defRPr>
            </a:lvl6pPr>
            <a:lvl7pPr marL="650949" indent="0" algn="ctr">
              <a:buNone/>
              <a:defRPr>
                <a:solidFill>
                  <a:schemeClr val="tx1">
                    <a:tint val="75000"/>
                  </a:schemeClr>
                </a:solidFill>
              </a:defRPr>
            </a:lvl7pPr>
            <a:lvl8pPr marL="759440" indent="0" algn="ctr">
              <a:buNone/>
              <a:defRPr>
                <a:solidFill>
                  <a:schemeClr val="tx1">
                    <a:tint val="75000"/>
                  </a:schemeClr>
                </a:solidFill>
              </a:defRPr>
            </a:lvl8pPr>
            <a:lvl9pPr marL="867932" indent="0" algn="ctr">
              <a:buNone/>
              <a:defRPr>
                <a:solidFill>
                  <a:schemeClr val="tx1">
                    <a:tint val="75000"/>
                  </a:schemeClr>
                </a:solidFill>
              </a:defRPr>
            </a:lvl9pPr>
          </a:lstStyle>
          <a:p>
            <a:pPr lvl="0"/>
            <a:r>
              <a:rPr lang="en-US"/>
              <a:t>Click to edit Master subtitle style</a:t>
            </a:r>
            <a:endParaRPr lang="en-US" dirty="0"/>
          </a:p>
        </p:txBody>
      </p:sp>
      <p:sp>
        <p:nvSpPr>
          <p:cNvPr id="7" name="Title 6"/>
          <p:cNvSpPr>
            <a:spLocks noGrp="1"/>
          </p:cNvSpPr>
          <p:nvPr>
            <p:ph type="title"/>
          </p:nvPr>
        </p:nvSpPr>
        <p:spPr>
          <a:xfrm>
            <a:off x="107505" y="4075693"/>
            <a:ext cx="8538484" cy="522000"/>
          </a:xfrm>
          <a:prstGeom prst="rect">
            <a:avLst/>
          </a:prstGeom>
        </p:spPr>
        <p:txBody>
          <a:bodyPr/>
          <a:lstStyle>
            <a:lvl1pPr algn="l">
              <a:defRPr sz="1800" b="1">
                <a:solidFill>
                  <a:schemeClr val="bg1"/>
                </a:solidFill>
                <a:latin typeface="+mj-lt"/>
              </a:defRPr>
            </a:lvl1pPr>
          </a:lstStyle>
          <a:p>
            <a:pPr lvl="0"/>
            <a:r>
              <a:rPr lang="en-US"/>
              <a:t>Click to edit Master title style</a:t>
            </a:r>
            <a:endParaRPr lang="en-US" dirty="0"/>
          </a:p>
        </p:txBody>
      </p:sp>
      <p:pic>
        <p:nvPicPr>
          <p:cNvPr id="15" name="Picture 14">
            <a:extLst>
              <a:ext uri="{FF2B5EF4-FFF2-40B4-BE49-F238E27FC236}">
                <a16:creationId xmlns:a16="http://schemas.microsoft.com/office/drawing/2014/main" id="{B62D58A3-3DA8-974F-86C7-8B3002B2B7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6960" y="281782"/>
            <a:ext cx="458390" cy="509323"/>
          </a:xfrm>
          <a:prstGeom prst="rect">
            <a:avLst/>
          </a:prstGeom>
        </p:spPr>
      </p:pic>
      <p:sp>
        <p:nvSpPr>
          <p:cNvPr id="18" name="TextBox 17">
            <a:extLst>
              <a:ext uri="{FF2B5EF4-FFF2-40B4-BE49-F238E27FC236}">
                <a16:creationId xmlns:a16="http://schemas.microsoft.com/office/drawing/2014/main" id="{744DF880-FDF3-E046-8F1B-3A4660B2BF53}"/>
              </a:ext>
            </a:extLst>
          </p:cNvPr>
          <p:cNvSpPr txBox="1">
            <a:spLocks noChangeArrowheads="1"/>
          </p:cNvSpPr>
          <p:nvPr/>
        </p:nvSpPr>
        <p:spPr bwMode="auto">
          <a:xfrm>
            <a:off x="228600" y="5472000"/>
            <a:ext cx="8001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bg1"/>
                </a:solidFill>
                <a:latin typeface="Helvetica" panose="020B0604020202020204" pitchFamily="34" charset="0"/>
              </a:defRPr>
            </a:lvl1pPr>
            <a:lvl2pPr marL="742950" indent="-285750">
              <a:defRPr sz="1400" b="1">
                <a:solidFill>
                  <a:schemeClr val="bg1"/>
                </a:solidFill>
                <a:latin typeface="Helvetica" panose="020B0604020202020204" pitchFamily="34" charset="0"/>
              </a:defRPr>
            </a:lvl2pPr>
            <a:lvl3pPr marL="1143000" indent="-228600">
              <a:defRPr sz="1400" b="1">
                <a:solidFill>
                  <a:schemeClr val="bg1"/>
                </a:solidFill>
                <a:latin typeface="Helvetica" panose="020B0604020202020204" pitchFamily="34" charset="0"/>
              </a:defRPr>
            </a:lvl3pPr>
            <a:lvl4pPr marL="1600200" indent="-228600">
              <a:defRPr sz="1400" b="1">
                <a:solidFill>
                  <a:schemeClr val="bg1"/>
                </a:solidFill>
                <a:latin typeface="Helvetica" panose="020B0604020202020204" pitchFamily="34" charset="0"/>
              </a:defRPr>
            </a:lvl4pPr>
            <a:lvl5pPr marL="2057400" indent="-228600">
              <a:defRPr sz="1400" b="1">
                <a:solidFill>
                  <a:schemeClr val="bg1"/>
                </a:solidFill>
                <a:latin typeface="Helvetica" panose="020B0604020202020204" pitchFamily="34" charset="0"/>
              </a:defRPr>
            </a:lvl5pPr>
            <a:lvl6pPr marL="2514600" indent="-228600" eaLnBrk="0" fontAlgn="base" hangingPunct="0">
              <a:spcBef>
                <a:spcPct val="0"/>
              </a:spcBef>
              <a:spcAft>
                <a:spcPct val="0"/>
              </a:spcAft>
              <a:defRPr sz="1400" b="1">
                <a:solidFill>
                  <a:schemeClr val="bg1"/>
                </a:solidFill>
                <a:latin typeface="Helvetica" panose="020B0604020202020204" pitchFamily="34" charset="0"/>
              </a:defRPr>
            </a:lvl6pPr>
            <a:lvl7pPr marL="2971800" indent="-228600" eaLnBrk="0" fontAlgn="base" hangingPunct="0">
              <a:spcBef>
                <a:spcPct val="0"/>
              </a:spcBef>
              <a:spcAft>
                <a:spcPct val="0"/>
              </a:spcAft>
              <a:defRPr sz="1400" b="1">
                <a:solidFill>
                  <a:schemeClr val="bg1"/>
                </a:solidFill>
                <a:latin typeface="Helvetica" panose="020B0604020202020204" pitchFamily="34" charset="0"/>
              </a:defRPr>
            </a:lvl7pPr>
            <a:lvl8pPr marL="3429000" indent="-228600" eaLnBrk="0" fontAlgn="base" hangingPunct="0">
              <a:spcBef>
                <a:spcPct val="0"/>
              </a:spcBef>
              <a:spcAft>
                <a:spcPct val="0"/>
              </a:spcAft>
              <a:defRPr sz="1400" b="1">
                <a:solidFill>
                  <a:schemeClr val="bg1"/>
                </a:solidFill>
                <a:latin typeface="Helvetica" panose="020B0604020202020204" pitchFamily="34" charset="0"/>
              </a:defRPr>
            </a:lvl8pPr>
            <a:lvl9pPr marL="3886200" indent="-228600" eaLnBrk="0" fontAlgn="base" hangingPunct="0">
              <a:spcBef>
                <a:spcPct val="0"/>
              </a:spcBef>
              <a:spcAft>
                <a:spcPct val="0"/>
              </a:spcAft>
              <a:defRPr sz="1400" b="1">
                <a:solidFill>
                  <a:schemeClr val="bg1"/>
                </a:solidFill>
                <a:latin typeface="Helvetica" panose="020B0604020202020204" pitchFamily="34" charset="0"/>
              </a:defRPr>
            </a:lvl9pPr>
          </a:lstStyle>
          <a:p>
            <a:pPr algn="ctr">
              <a:defRPr/>
            </a:pPr>
            <a:r>
              <a:rPr lang="en-US" altLang="en-US" sz="600" b="0" dirty="0">
                <a:solidFill>
                  <a:schemeClr val="bg1"/>
                </a:solidFill>
              </a:rPr>
              <a:t>Original </a:t>
            </a:r>
            <a:r>
              <a:rPr lang="en-GB" altLang="en-US" sz="600" b="0" dirty="0">
                <a:solidFill>
                  <a:schemeClr val="bg1"/>
                </a:solidFill>
              </a:rPr>
              <a:t>July</a:t>
            </a:r>
            <a:r>
              <a:rPr lang="en-US" altLang="en-US" sz="600" b="0" dirty="0">
                <a:solidFill>
                  <a:schemeClr val="bg1"/>
                </a:solidFill>
              </a:rPr>
              <a:t> 18</a:t>
            </a:r>
          </a:p>
        </p:txBody>
      </p:sp>
      <p:sp>
        <p:nvSpPr>
          <p:cNvPr id="16" name="TextBox 15">
            <a:extLst>
              <a:ext uri="{FF2B5EF4-FFF2-40B4-BE49-F238E27FC236}">
                <a16:creationId xmlns:a16="http://schemas.microsoft.com/office/drawing/2014/main" id="{97476F8E-52D2-9C40-9A0E-7999B30F9CFE}"/>
              </a:ext>
            </a:extLst>
          </p:cNvPr>
          <p:cNvSpPr txBox="1">
            <a:spLocks noChangeArrowheads="1"/>
          </p:cNvSpPr>
          <p:nvPr userDrawn="1"/>
        </p:nvSpPr>
        <p:spPr bwMode="auto">
          <a:xfrm>
            <a:off x="7984368" y="5472000"/>
            <a:ext cx="8001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bg1"/>
                </a:solidFill>
                <a:latin typeface="Helvetica" panose="020B0604020202020204" pitchFamily="34" charset="0"/>
              </a:defRPr>
            </a:lvl1pPr>
            <a:lvl2pPr marL="742950" indent="-285750">
              <a:defRPr sz="1400" b="1">
                <a:solidFill>
                  <a:schemeClr val="bg1"/>
                </a:solidFill>
                <a:latin typeface="Helvetica" panose="020B0604020202020204" pitchFamily="34" charset="0"/>
              </a:defRPr>
            </a:lvl2pPr>
            <a:lvl3pPr marL="1143000" indent="-228600">
              <a:defRPr sz="1400" b="1">
                <a:solidFill>
                  <a:schemeClr val="bg1"/>
                </a:solidFill>
                <a:latin typeface="Helvetica" panose="020B0604020202020204" pitchFamily="34" charset="0"/>
              </a:defRPr>
            </a:lvl3pPr>
            <a:lvl4pPr marL="1600200" indent="-228600">
              <a:defRPr sz="1400" b="1">
                <a:solidFill>
                  <a:schemeClr val="bg1"/>
                </a:solidFill>
                <a:latin typeface="Helvetica" panose="020B0604020202020204" pitchFamily="34" charset="0"/>
              </a:defRPr>
            </a:lvl4pPr>
            <a:lvl5pPr marL="2057400" indent="-228600">
              <a:defRPr sz="1400" b="1">
                <a:solidFill>
                  <a:schemeClr val="bg1"/>
                </a:solidFill>
                <a:latin typeface="Helvetica" panose="020B0604020202020204" pitchFamily="34" charset="0"/>
              </a:defRPr>
            </a:lvl5pPr>
            <a:lvl6pPr marL="2514600" indent="-228600" eaLnBrk="0" fontAlgn="base" hangingPunct="0">
              <a:spcBef>
                <a:spcPct val="0"/>
              </a:spcBef>
              <a:spcAft>
                <a:spcPct val="0"/>
              </a:spcAft>
              <a:defRPr sz="1400" b="1">
                <a:solidFill>
                  <a:schemeClr val="bg1"/>
                </a:solidFill>
                <a:latin typeface="Helvetica" panose="020B0604020202020204" pitchFamily="34" charset="0"/>
              </a:defRPr>
            </a:lvl6pPr>
            <a:lvl7pPr marL="2971800" indent="-228600" eaLnBrk="0" fontAlgn="base" hangingPunct="0">
              <a:spcBef>
                <a:spcPct val="0"/>
              </a:spcBef>
              <a:spcAft>
                <a:spcPct val="0"/>
              </a:spcAft>
              <a:defRPr sz="1400" b="1">
                <a:solidFill>
                  <a:schemeClr val="bg1"/>
                </a:solidFill>
                <a:latin typeface="Helvetica" panose="020B0604020202020204" pitchFamily="34" charset="0"/>
              </a:defRPr>
            </a:lvl7pPr>
            <a:lvl8pPr marL="3429000" indent="-228600" eaLnBrk="0" fontAlgn="base" hangingPunct="0">
              <a:spcBef>
                <a:spcPct val="0"/>
              </a:spcBef>
              <a:spcAft>
                <a:spcPct val="0"/>
              </a:spcAft>
              <a:defRPr sz="1400" b="1">
                <a:solidFill>
                  <a:schemeClr val="bg1"/>
                </a:solidFill>
                <a:latin typeface="Helvetica" panose="020B0604020202020204" pitchFamily="34" charset="0"/>
              </a:defRPr>
            </a:lvl8pPr>
            <a:lvl9pPr marL="3886200" indent="-228600" eaLnBrk="0" fontAlgn="base" hangingPunct="0">
              <a:spcBef>
                <a:spcPct val="0"/>
              </a:spcBef>
              <a:spcAft>
                <a:spcPct val="0"/>
              </a:spcAft>
              <a:defRPr sz="1400" b="1">
                <a:solidFill>
                  <a:schemeClr val="bg1"/>
                </a:solidFill>
                <a:latin typeface="Helvetica" panose="020B0604020202020204" pitchFamily="34" charset="0"/>
              </a:defRPr>
            </a:lvl9pPr>
          </a:lstStyle>
          <a:p>
            <a:pPr algn="ctr">
              <a:defRPr/>
            </a:pPr>
            <a:r>
              <a:rPr lang="en-GB" altLang="en-US" sz="600" b="0" dirty="0">
                <a:solidFill>
                  <a:schemeClr val="bg1"/>
                </a:solidFill>
              </a:rPr>
              <a:t>Text of your choice</a:t>
            </a:r>
            <a:endParaRPr lang="en-US" altLang="en-US" sz="600" b="0" dirty="0">
              <a:solidFill>
                <a:schemeClr val="bg1"/>
              </a:solidFill>
            </a:endParaRPr>
          </a:p>
        </p:txBody>
      </p:sp>
    </p:spTree>
    <p:extLst>
      <p:ext uri="{BB962C8B-B14F-4D97-AF65-F5344CB8AC3E}">
        <p14:creationId xmlns:p14="http://schemas.microsoft.com/office/powerpoint/2010/main" val="15993178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Lesson Objectives">
    <p:spTree>
      <p:nvGrpSpPr>
        <p:cNvPr id="1" name=""/>
        <p:cNvGrpSpPr/>
        <p:nvPr/>
      </p:nvGrpSpPr>
      <p:grpSpPr>
        <a:xfrm>
          <a:off x="0" y="0"/>
          <a:ext cx="0" cy="0"/>
          <a:chOff x="0" y="0"/>
          <a:chExt cx="0" cy="0"/>
        </a:xfrm>
      </p:grpSpPr>
      <p:sp>
        <p:nvSpPr>
          <p:cNvPr id="3" name="Text Placeholder 7"/>
          <p:cNvSpPr>
            <a:spLocks noGrp="1"/>
          </p:cNvSpPr>
          <p:nvPr>
            <p:ph type="body" sz="quarter" idx="14"/>
          </p:nvPr>
        </p:nvSpPr>
        <p:spPr>
          <a:xfrm>
            <a:off x="292419" y="500490"/>
            <a:ext cx="4217044" cy="3673693"/>
          </a:xfrm>
        </p:spPr>
        <p:txBody>
          <a:bodyPr>
            <a:noAutofit/>
          </a:bodyPr>
          <a:lstStyle>
            <a:lvl1pPr marL="64794" indent="-64794">
              <a:spcBef>
                <a:spcPts val="0"/>
              </a:spcBef>
              <a:spcAft>
                <a:spcPts val="143"/>
              </a:spcAft>
              <a:defRPr sz="475" baseline="0">
                <a:solidFill>
                  <a:srgbClr val="182A54"/>
                </a:solidFill>
                <a:latin typeface="Arial" panose="020B0604020202020204" pitchFamily="34" charset="0"/>
                <a:cs typeface="Arial" panose="020B0604020202020204" pitchFamily="34" charset="0"/>
              </a:defRPr>
            </a:lvl1pPr>
            <a:lvl2pPr marL="169141" indent="-60650">
              <a:spcBef>
                <a:spcPts val="0"/>
              </a:spcBef>
              <a:spcAft>
                <a:spcPts val="143"/>
              </a:spcAft>
              <a:defRPr sz="428" baseline="0">
                <a:solidFill>
                  <a:srgbClr val="182A54"/>
                </a:solidFill>
                <a:latin typeface="Arial" panose="020B0604020202020204" pitchFamily="34" charset="0"/>
                <a:cs typeface="Arial" panose="020B0604020202020204" pitchFamily="34" charset="0"/>
              </a:defRPr>
            </a:lvl2pPr>
            <a:lvl3pPr marL="256538" indent="-39554">
              <a:spcBef>
                <a:spcPts val="0"/>
              </a:spcBef>
              <a:spcAft>
                <a:spcPts val="143"/>
              </a:spcAft>
              <a:defRPr lang="en-US" sz="380" kern="1200" baseline="0" dirty="0" smtClean="0">
                <a:solidFill>
                  <a:srgbClr val="182A54"/>
                </a:solidFill>
                <a:latin typeface="Arial" panose="020B0604020202020204" pitchFamily="34" charset="0"/>
                <a:ea typeface="+mn-ea"/>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
        <p:nvSpPr>
          <p:cNvPr id="4" name="Picture Placeholder 17"/>
          <p:cNvSpPr>
            <a:spLocks noGrp="1" noChangeAspect="1"/>
          </p:cNvSpPr>
          <p:nvPr>
            <p:ph type="pic" sz="quarter" idx="15"/>
          </p:nvPr>
        </p:nvSpPr>
        <p:spPr>
          <a:xfrm>
            <a:off x="5105404" y="1331913"/>
            <a:ext cx="3400424" cy="2667000"/>
          </a:xfrm>
          <a:effectLst>
            <a:outerShdw blurRad="50800" dist="50800" dir="2700000" algn="tl" rotWithShape="0">
              <a:prstClr val="black">
                <a:alpha val="40000"/>
              </a:prstClr>
            </a:outerShdw>
          </a:effectLst>
        </p:spPr>
        <p:txBody>
          <a:bodyPr rtlCol="0">
            <a:normAutofit/>
          </a:bodyPr>
          <a:lstStyle>
            <a:lvl1pPr>
              <a:defRPr lang="en-CA" sz="380" dirty="0">
                <a:latin typeface="Arial" panose="020B0604020202020204" pitchFamily="34" charset="0"/>
                <a:cs typeface="Arial" panose="020B0604020202020204" pitchFamily="34" charset="0"/>
              </a:defRPr>
            </a:lvl1pPr>
          </a:lstStyle>
          <a:p>
            <a:pPr lvl="0"/>
            <a:r>
              <a:rPr lang="en-US" noProof="0"/>
              <a:t>Click icon to add picture</a:t>
            </a:r>
            <a:endParaRPr lang="en-CA" noProof="0" dirty="0"/>
          </a:p>
        </p:txBody>
      </p:sp>
      <p:sp>
        <p:nvSpPr>
          <p:cNvPr id="6" name="Title 1">
            <a:extLst>
              <a:ext uri="{FF2B5EF4-FFF2-40B4-BE49-F238E27FC236}">
                <a16:creationId xmlns:a16="http://schemas.microsoft.com/office/drawing/2014/main" id="{9C18C195-6B75-D740-8AF3-5856EDDBFEB2}"/>
              </a:ext>
            </a:extLst>
          </p:cNvPr>
          <p:cNvSpPr>
            <a:spLocks noGrp="1"/>
          </p:cNvSpPr>
          <p:nvPr>
            <p:ph type="title"/>
          </p:nvPr>
        </p:nvSpPr>
        <p:spPr>
          <a:xfrm>
            <a:off x="0" y="1"/>
            <a:ext cx="8229600" cy="390525"/>
          </a:xfrm>
          <a:prstGeom prst="rect">
            <a:avLst/>
          </a:prstGeom>
        </p:spPr>
        <p:txBody>
          <a:bodyPr/>
          <a:lstStyle>
            <a:lvl1pPr algn="l">
              <a:defRPr sz="1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51813921"/>
      </p:ext>
    </p:extLst>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Aircraft_Triangle">
    <p:spTree>
      <p:nvGrpSpPr>
        <p:cNvPr id="1" name=""/>
        <p:cNvGrpSpPr/>
        <p:nvPr/>
      </p:nvGrpSpPr>
      <p:grpSpPr>
        <a:xfrm>
          <a:off x="0" y="0"/>
          <a:ext cx="0" cy="0"/>
          <a:chOff x="0" y="0"/>
          <a:chExt cx="0" cy="0"/>
        </a:xfrm>
      </p:grpSpPr>
      <p:sp>
        <p:nvSpPr>
          <p:cNvPr id="3" name="Text Placeholder 7"/>
          <p:cNvSpPr>
            <a:spLocks noGrp="1"/>
          </p:cNvSpPr>
          <p:nvPr>
            <p:ph type="body" sz="quarter" idx="14"/>
          </p:nvPr>
        </p:nvSpPr>
        <p:spPr>
          <a:xfrm>
            <a:off x="292421" y="500490"/>
            <a:ext cx="5956937" cy="3673693"/>
          </a:xfrm>
        </p:spPr>
        <p:txBody>
          <a:bodyPr>
            <a:noAutofit/>
          </a:bodyPr>
          <a:lstStyle>
            <a:lvl1pPr marL="64794" indent="-64794">
              <a:spcBef>
                <a:spcPts val="0"/>
              </a:spcBef>
              <a:spcAft>
                <a:spcPts val="143"/>
              </a:spcAft>
              <a:defRPr sz="1800" baseline="0">
                <a:solidFill>
                  <a:srgbClr val="182A54"/>
                </a:solidFill>
                <a:latin typeface="+mj-lt"/>
                <a:cs typeface="Arial" panose="020B0604020202020204" pitchFamily="34" charset="0"/>
              </a:defRPr>
            </a:lvl1pPr>
            <a:lvl2pPr marL="169141" indent="-60650">
              <a:spcBef>
                <a:spcPts val="0"/>
              </a:spcBef>
              <a:spcAft>
                <a:spcPts val="143"/>
              </a:spcAft>
              <a:defRPr sz="1500" baseline="0">
                <a:solidFill>
                  <a:srgbClr val="182A54"/>
                </a:solidFill>
                <a:latin typeface="+mj-lt"/>
                <a:cs typeface="Arial" panose="020B0604020202020204" pitchFamily="34" charset="0"/>
              </a:defRPr>
            </a:lvl2pPr>
            <a:lvl3pPr marL="256538" indent="-39554">
              <a:spcBef>
                <a:spcPts val="0"/>
              </a:spcBef>
              <a:spcAft>
                <a:spcPts val="143"/>
              </a:spcAft>
              <a:defRPr lang="en-US" sz="1350" kern="1200" baseline="0" dirty="0" smtClean="0">
                <a:solidFill>
                  <a:srgbClr val="182A54"/>
                </a:solidFill>
                <a:latin typeface="+mj-lt"/>
                <a:ea typeface="+mn-ea"/>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a:xfrm>
            <a:off x="0" y="1"/>
            <a:ext cx="8229600" cy="390525"/>
          </a:xfrm>
          <a:prstGeom prst="rect">
            <a:avLst/>
          </a:prstGeom>
        </p:spPr>
        <p:txBody>
          <a:bodyPr/>
          <a:lstStyle>
            <a:lvl1pPr algn="l">
              <a:defRPr sz="1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818262998"/>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lassroom_Triang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ABBDFB-C0F6-4E4C-BEBD-474C5B1216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4241" y="754062"/>
            <a:ext cx="3795713" cy="4323292"/>
          </a:xfrm>
          <a:prstGeom prst="rect">
            <a:avLst/>
          </a:prstGeom>
          <a:effectLst>
            <a:outerShdw blurRad="50800" dist="177800" dir="16200000" sx="112000" sy="112000" algn="tl" rotWithShape="0">
              <a:prstClr val="black">
                <a:alpha val="34000"/>
              </a:prstClr>
            </a:outerShdw>
          </a:effectLst>
        </p:spPr>
      </p:pic>
      <p:sp>
        <p:nvSpPr>
          <p:cNvPr id="3" name="Text Placeholder 7"/>
          <p:cNvSpPr>
            <a:spLocks noGrp="1"/>
          </p:cNvSpPr>
          <p:nvPr>
            <p:ph type="body" sz="quarter" idx="14"/>
          </p:nvPr>
        </p:nvSpPr>
        <p:spPr>
          <a:xfrm>
            <a:off x="292421" y="500490"/>
            <a:ext cx="5956937" cy="3673693"/>
          </a:xfrm>
        </p:spPr>
        <p:txBody>
          <a:bodyPr>
            <a:noAutofit/>
          </a:bodyPr>
          <a:lstStyle>
            <a:lvl1pPr marL="64794" indent="-64794">
              <a:spcBef>
                <a:spcPts val="0"/>
              </a:spcBef>
              <a:spcAft>
                <a:spcPts val="143"/>
              </a:spcAft>
              <a:defRPr sz="1800" baseline="0">
                <a:solidFill>
                  <a:schemeClr val="tx1"/>
                </a:solidFill>
                <a:latin typeface="+mj-lt"/>
                <a:cs typeface="Arial" panose="020B0604020202020204" pitchFamily="34" charset="0"/>
              </a:defRPr>
            </a:lvl1pPr>
            <a:lvl2pPr marL="169141" indent="-60650">
              <a:spcBef>
                <a:spcPts val="0"/>
              </a:spcBef>
              <a:spcAft>
                <a:spcPts val="143"/>
              </a:spcAft>
              <a:defRPr sz="1500" baseline="0">
                <a:solidFill>
                  <a:srgbClr val="182A54"/>
                </a:solidFill>
                <a:latin typeface="+mj-lt"/>
                <a:cs typeface="Arial" panose="020B0604020202020204" pitchFamily="34" charset="0"/>
              </a:defRPr>
            </a:lvl2pPr>
            <a:lvl3pPr marL="256538" indent="-39554">
              <a:spcBef>
                <a:spcPts val="0"/>
              </a:spcBef>
              <a:spcAft>
                <a:spcPts val="143"/>
              </a:spcAft>
              <a:defRPr lang="en-US" sz="1350" kern="1200" baseline="0" dirty="0" smtClean="0">
                <a:solidFill>
                  <a:srgbClr val="182A54"/>
                </a:solidFill>
                <a:latin typeface="+mj-lt"/>
                <a:ea typeface="+mn-ea"/>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a:xfrm>
            <a:off x="0" y="1"/>
            <a:ext cx="8229600" cy="390525"/>
          </a:xfrm>
          <a:prstGeom prst="rect">
            <a:avLst/>
          </a:prstGeom>
        </p:spPr>
        <p:txBody>
          <a:bodyPr/>
          <a:lstStyle>
            <a:lvl1pPr algn="l">
              <a:defRPr sz="1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40599140"/>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Airport_Tower_Triang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5CE918-837C-3F44-93AC-49CEC826D7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4241" y="754062"/>
            <a:ext cx="3795713" cy="4323292"/>
          </a:xfrm>
          <a:prstGeom prst="rect">
            <a:avLst/>
          </a:prstGeom>
          <a:effectLst>
            <a:outerShdw blurRad="50800" dist="177800" dir="16200000" sx="112000" sy="112000" algn="tl" rotWithShape="0">
              <a:prstClr val="black">
                <a:alpha val="34000"/>
              </a:prstClr>
            </a:outerShdw>
          </a:effectLst>
        </p:spPr>
      </p:pic>
      <p:sp>
        <p:nvSpPr>
          <p:cNvPr id="3" name="Text Placeholder 7"/>
          <p:cNvSpPr>
            <a:spLocks noGrp="1"/>
          </p:cNvSpPr>
          <p:nvPr>
            <p:ph type="body" sz="quarter" idx="14"/>
          </p:nvPr>
        </p:nvSpPr>
        <p:spPr>
          <a:xfrm>
            <a:off x="292421" y="500490"/>
            <a:ext cx="5956937" cy="3673693"/>
          </a:xfrm>
        </p:spPr>
        <p:txBody>
          <a:bodyPr>
            <a:noAutofit/>
          </a:bodyPr>
          <a:lstStyle>
            <a:lvl1pPr marL="64794" indent="-64794">
              <a:spcBef>
                <a:spcPts val="0"/>
              </a:spcBef>
              <a:spcAft>
                <a:spcPts val="143"/>
              </a:spcAft>
              <a:defRPr sz="1800" baseline="0">
                <a:solidFill>
                  <a:srgbClr val="182A54"/>
                </a:solidFill>
                <a:latin typeface="+mj-lt"/>
                <a:cs typeface="Arial" panose="020B0604020202020204" pitchFamily="34" charset="0"/>
              </a:defRPr>
            </a:lvl1pPr>
            <a:lvl2pPr marL="169141" indent="-60650">
              <a:spcBef>
                <a:spcPts val="0"/>
              </a:spcBef>
              <a:spcAft>
                <a:spcPts val="143"/>
              </a:spcAft>
              <a:defRPr sz="1500" baseline="0">
                <a:solidFill>
                  <a:srgbClr val="182A54"/>
                </a:solidFill>
                <a:latin typeface="+mj-lt"/>
                <a:cs typeface="Arial" panose="020B0604020202020204" pitchFamily="34" charset="0"/>
              </a:defRPr>
            </a:lvl2pPr>
            <a:lvl3pPr marL="256538" indent="-39554">
              <a:spcBef>
                <a:spcPts val="0"/>
              </a:spcBef>
              <a:spcAft>
                <a:spcPts val="143"/>
              </a:spcAft>
              <a:defRPr lang="en-US" sz="1350" kern="1200" baseline="0" dirty="0" smtClean="0">
                <a:solidFill>
                  <a:srgbClr val="182A54"/>
                </a:solidFill>
                <a:latin typeface="+mj-lt"/>
                <a:ea typeface="+mn-ea"/>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a:xfrm>
            <a:off x="0" y="1"/>
            <a:ext cx="8229600" cy="390525"/>
          </a:xfrm>
          <a:prstGeom prst="rect">
            <a:avLst/>
          </a:prstGeom>
        </p:spPr>
        <p:txBody>
          <a:bodyPr/>
          <a:lstStyle>
            <a:lvl1pPr algn="l">
              <a:defRPr sz="1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219788443"/>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ockpit_Triang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27F2EA-5DFE-3449-82DF-6B6F4AEE55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4241" y="754062"/>
            <a:ext cx="3795713" cy="4323292"/>
          </a:xfrm>
          <a:prstGeom prst="rect">
            <a:avLst/>
          </a:prstGeom>
          <a:effectLst>
            <a:outerShdw blurRad="50800" dist="177800" dir="16200000" sx="112000" sy="112000" algn="tl" rotWithShape="0">
              <a:prstClr val="black">
                <a:alpha val="34000"/>
              </a:prstClr>
            </a:outerShdw>
          </a:effectLst>
        </p:spPr>
      </p:pic>
      <p:sp>
        <p:nvSpPr>
          <p:cNvPr id="3" name="Text Placeholder 7"/>
          <p:cNvSpPr>
            <a:spLocks noGrp="1"/>
          </p:cNvSpPr>
          <p:nvPr>
            <p:ph type="body" sz="quarter" idx="14"/>
          </p:nvPr>
        </p:nvSpPr>
        <p:spPr>
          <a:xfrm>
            <a:off x="292421" y="500490"/>
            <a:ext cx="5956937" cy="3673693"/>
          </a:xfrm>
        </p:spPr>
        <p:txBody>
          <a:bodyPr>
            <a:noAutofit/>
          </a:bodyPr>
          <a:lstStyle>
            <a:lvl1pPr marL="64794" indent="-64794">
              <a:spcBef>
                <a:spcPts val="0"/>
              </a:spcBef>
              <a:spcAft>
                <a:spcPts val="143"/>
              </a:spcAft>
              <a:defRPr sz="1800" baseline="0">
                <a:solidFill>
                  <a:srgbClr val="182A54"/>
                </a:solidFill>
                <a:latin typeface="+mj-lt"/>
                <a:cs typeface="Arial" panose="020B0604020202020204" pitchFamily="34" charset="0"/>
              </a:defRPr>
            </a:lvl1pPr>
            <a:lvl2pPr marL="169141" indent="-60650">
              <a:spcBef>
                <a:spcPts val="0"/>
              </a:spcBef>
              <a:spcAft>
                <a:spcPts val="143"/>
              </a:spcAft>
              <a:defRPr sz="1500" baseline="0">
                <a:solidFill>
                  <a:srgbClr val="182A54"/>
                </a:solidFill>
                <a:latin typeface="+mj-lt"/>
                <a:cs typeface="Arial" panose="020B0604020202020204" pitchFamily="34" charset="0"/>
              </a:defRPr>
            </a:lvl2pPr>
            <a:lvl3pPr marL="256538" indent="-39554">
              <a:spcBef>
                <a:spcPts val="0"/>
              </a:spcBef>
              <a:spcAft>
                <a:spcPts val="143"/>
              </a:spcAft>
              <a:defRPr lang="en-US" sz="1350" kern="1200" baseline="0" dirty="0" smtClean="0">
                <a:solidFill>
                  <a:srgbClr val="182A54"/>
                </a:solidFill>
                <a:latin typeface="+mj-lt"/>
                <a:ea typeface="+mn-ea"/>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a:xfrm>
            <a:off x="0" y="1"/>
            <a:ext cx="8229600" cy="390525"/>
          </a:xfrm>
          <a:prstGeom prst="rect">
            <a:avLst/>
          </a:prstGeom>
        </p:spPr>
        <p:txBody>
          <a:bodyPr/>
          <a:lstStyle>
            <a:lvl1pPr algn="l">
              <a:defRPr sz="1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88415460"/>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Sim_Triang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A6052A-ABAC-FC48-A975-958BA65645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4241" y="754062"/>
            <a:ext cx="3795713" cy="4323292"/>
          </a:xfrm>
          <a:prstGeom prst="rect">
            <a:avLst/>
          </a:prstGeom>
          <a:effectLst>
            <a:outerShdw blurRad="50800" dist="177800" dir="16200000" sx="112000" sy="112000" algn="tl" rotWithShape="0">
              <a:prstClr val="black">
                <a:alpha val="34000"/>
              </a:prstClr>
            </a:outerShdw>
          </a:effectLst>
        </p:spPr>
      </p:pic>
      <p:sp>
        <p:nvSpPr>
          <p:cNvPr id="3" name="Text Placeholder 7"/>
          <p:cNvSpPr>
            <a:spLocks noGrp="1"/>
          </p:cNvSpPr>
          <p:nvPr>
            <p:ph type="body" sz="quarter" idx="14"/>
          </p:nvPr>
        </p:nvSpPr>
        <p:spPr>
          <a:xfrm>
            <a:off x="292421" y="500490"/>
            <a:ext cx="5956937" cy="3673693"/>
          </a:xfrm>
        </p:spPr>
        <p:txBody>
          <a:bodyPr>
            <a:noAutofit/>
          </a:bodyPr>
          <a:lstStyle>
            <a:lvl1pPr marL="64794" indent="-64794">
              <a:spcBef>
                <a:spcPts val="0"/>
              </a:spcBef>
              <a:spcAft>
                <a:spcPts val="143"/>
              </a:spcAft>
              <a:defRPr sz="1800" baseline="0">
                <a:solidFill>
                  <a:srgbClr val="182A54"/>
                </a:solidFill>
                <a:latin typeface="+mj-lt"/>
                <a:cs typeface="Arial" panose="020B0604020202020204" pitchFamily="34" charset="0"/>
              </a:defRPr>
            </a:lvl1pPr>
            <a:lvl2pPr marL="169141" indent="-60650">
              <a:spcBef>
                <a:spcPts val="0"/>
              </a:spcBef>
              <a:spcAft>
                <a:spcPts val="143"/>
              </a:spcAft>
              <a:defRPr sz="1500" baseline="0">
                <a:solidFill>
                  <a:srgbClr val="182A54"/>
                </a:solidFill>
                <a:latin typeface="+mj-lt"/>
                <a:cs typeface="Arial" panose="020B0604020202020204" pitchFamily="34" charset="0"/>
              </a:defRPr>
            </a:lvl2pPr>
            <a:lvl3pPr marL="256538" indent="-39554">
              <a:spcBef>
                <a:spcPts val="0"/>
              </a:spcBef>
              <a:spcAft>
                <a:spcPts val="143"/>
              </a:spcAft>
              <a:defRPr lang="en-US" sz="1350" kern="1200" baseline="0" dirty="0" smtClean="0">
                <a:solidFill>
                  <a:srgbClr val="182A54"/>
                </a:solidFill>
                <a:latin typeface="+mj-lt"/>
                <a:ea typeface="+mn-ea"/>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a:xfrm>
            <a:off x="0" y="1"/>
            <a:ext cx="8229600" cy="390525"/>
          </a:xfrm>
          <a:prstGeom prst="rect">
            <a:avLst/>
          </a:prstGeom>
        </p:spPr>
        <p:txBody>
          <a:bodyPr/>
          <a:lstStyle>
            <a:lvl1pPr algn="l">
              <a:defRPr sz="1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13568444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ckpit_Triang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4639" y="754062"/>
            <a:ext cx="3795712" cy="4323292"/>
          </a:xfrm>
          <a:prstGeom prst="rect">
            <a:avLst/>
          </a:prstGeom>
          <a:effectLst>
            <a:outerShdw blurRad="50800" dist="177800" dir="16200000" sx="112000" sy="112000" algn="tl" rotWithShape="0">
              <a:prstClr val="black">
                <a:alpha val="34000"/>
              </a:prstClr>
            </a:outerShdw>
          </a:effectLst>
        </p:spPr>
      </p:pic>
      <p:sp>
        <p:nvSpPr>
          <p:cNvPr id="3" name="Text Placeholder 7"/>
          <p:cNvSpPr>
            <a:spLocks noGrp="1"/>
          </p:cNvSpPr>
          <p:nvPr>
            <p:ph type="body" sz="quarter" idx="14"/>
          </p:nvPr>
        </p:nvSpPr>
        <p:spPr>
          <a:xfrm>
            <a:off x="292420" y="500490"/>
            <a:ext cx="5956937" cy="3673693"/>
          </a:xfrm>
        </p:spPr>
        <p:txBody>
          <a:bodyPr>
            <a:noAutofit/>
          </a:bodyPr>
          <a:lstStyle>
            <a:lvl1pPr marL="86392" indent="-86392">
              <a:spcBef>
                <a:spcPts val="0"/>
              </a:spcBef>
              <a:spcAft>
                <a:spcPts val="191"/>
              </a:spcAft>
              <a:defRPr sz="633" baseline="0">
                <a:solidFill>
                  <a:srgbClr val="182A54"/>
                </a:solidFill>
                <a:latin typeface="Arial" panose="020B0604020202020204" pitchFamily="34" charset="0"/>
                <a:cs typeface="Arial" panose="020B0604020202020204" pitchFamily="34" charset="0"/>
              </a:defRPr>
            </a:lvl1pPr>
            <a:lvl2pPr marL="225521" indent="-80867">
              <a:spcBef>
                <a:spcPts val="0"/>
              </a:spcBef>
              <a:spcAft>
                <a:spcPts val="191"/>
              </a:spcAft>
              <a:defRPr sz="570" baseline="0">
                <a:solidFill>
                  <a:srgbClr val="182A54"/>
                </a:solidFill>
                <a:latin typeface="Arial" panose="020B0604020202020204" pitchFamily="34" charset="0"/>
                <a:cs typeface="Arial" panose="020B0604020202020204" pitchFamily="34" charset="0"/>
              </a:defRPr>
            </a:lvl2pPr>
            <a:lvl3pPr marL="342050" indent="-52739">
              <a:spcBef>
                <a:spcPts val="0"/>
              </a:spcBef>
              <a:spcAft>
                <a:spcPts val="191"/>
              </a:spcAft>
              <a:defRPr lang="en-US" sz="506" kern="1200" baseline="0" dirty="0" smtClean="0">
                <a:solidFill>
                  <a:srgbClr val="182A54"/>
                </a:solidFill>
                <a:latin typeface="Arial" panose="020B0604020202020204" pitchFamily="34" charset="0"/>
                <a:ea typeface="+mn-ea"/>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a:xfrm>
            <a:off x="0" y="1"/>
            <a:ext cx="8229600" cy="390525"/>
          </a:xfrm>
        </p:spPr>
        <p:txBody>
          <a:bodyPr/>
          <a:lstStyle>
            <a:lvl1pPr algn="l">
              <a:defRPr sz="76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5338369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229600" cy="390525"/>
          </a:xfrm>
          <a:prstGeom prst="rect">
            <a:avLst/>
          </a:prstGeom>
        </p:spPr>
        <p:txBody>
          <a:bodyPr/>
          <a:lstStyle>
            <a:lvl1pPr algn="l">
              <a:defRPr sz="1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65714516"/>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1_Primary">
    <p:spTree>
      <p:nvGrpSpPr>
        <p:cNvPr id="1" name=""/>
        <p:cNvGrpSpPr/>
        <p:nvPr/>
      </p:nvGrpSpPr>
      <p:grpSpPr>
        <a:xfrm>
          <a:off x="0" y="0"/>
          <a:ext cx="0" cy="0"/>
          <a:chOff x="0" y="0"/>
          <a:chExt cx="0" cy="0"/>
        </a:xfrm>
      </p:grpSpPr>
      <p:sp>
        <p:nvSpPr>
          <p:cNvPr id="3" name="Text Placeholder 7"/>
          <p:cNvSpPr>
            <a:spLocks noGrp="1"/>
          </p:cNvSpPr>
          <p:nvPr>
            <p:ph type="body" sz="quarter" idx="14"/>
          </p:nvPr>
        </p:nvSpPr>
        <p:spPr>
          <a:xfrm>
            <a:off x="292419" y="500490"/>
            <a:ext cx="4217044" cy="3673693"/>
          </a:xfrm>
        </p:spPr>
        <p:txBody>
          <a:bodyPr>
            <a:noAutofit/>
          </a:bodyPr>
          <a:lstStyle>
            <a:lvl1pPr marL="64794" indent="-64794">
              <a:spcBef>
                <a:spcPts val="0"/>
              </a:spcBef>
              <a:spcAft>
                <a:spcPts val="143"/>
              </a:spcAft>
              <a:defRPr sz="1800" baseline="0">
                <a:solidFill>
                  <a:srgbClr val="182A54"/>
                </a:solidFill>
                <a:latin typeface="+mj-lt"/>
                <a:cs typeface="Arial" panose="020B0604020202020204" pitchFamily="34" charset="0"/>
              </a:defRPr>
            </a:lvl1pPr>
            <a:lvl2pPr marL="169141" indent="-60650">
              <a:spcBef>
                <a:spcPts val="0"/>
              </a:spcBef>
              <a:spcAft>
                <a:spcPts val="143"/>
              </a:spcAft>
              <a:defRPr sz="1500" baseline="0">
                <a:solidFill>
                  <a:srgbClr val="182A54"/>
                </a:solidFill>
                <a:latin typeface="+mj-lt"/>
                <a:cs typeface="Arial" panose="020B0604020202020204" pitchFamily="34" charset="0"/>
              </a:defRPr>
            </a:lvl2pPr>
            <a:lvl3pPr marL="256538" indent="-39554">
              <a:spcBef>
                <a:spcPts val="0"/>
              </a:spcBef>
              <a:spcAft>
                <a:spcPts val="143"/>
              </a:spcAft>
              <a:defRPr lang="en-US" sz="1350" kern="1200" baseline="0" dirty="0" smtClean="0">
                <a:solidFill>
                  <a:srgbClr val="182A54"/>
                </a:solidFill>
                <a:latin typeface="+mj-lt"/>
                <a:ea typeface="+mn-ea"/>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a:xfrm>
            <a:off x="0" y="1"/>
            <a:ext cx="8229600" cy="390525"/>
          </a:xfrm>
          <a:prstGeom prst="rect">
            <a:avLst/>
          </a:prstGeom>
        </p:spPr>
        <p:txBody>
          <a:bodyPr/>
          <a:lstStyle>
            <a:lvl1pPr algn="l">
              <a:defRPr sz="1500">
                <a:solidFill>
                  <a:schemeClr val="bg1"/>
                </a:solidFill>
              </a:defRPr>
            </a:lvl1pPr>
          </a:lstStyle>
          <a:p>
            <a:r>
              <a:rPr lang="en-US"/>
              <a:t>Click to edit Master title style</a:t>
            </a:r>
            <a:endParaRPr lang="en-US" dirty="0"/>
          </a:p>
        </p:txBody>
      </p:sp>
      <p:sp>
        <p:nvSpPr>
          <p:cNvPr id="4" name="Text Placeholder 7"/>
          <p:cNvSpPr>
            <a:spLocks noGrp="1"/>
          </p:cNvSpPr>
          <p:nvPr>
            <p:ph type="body" sz="quarter" idx="15"/>
          </p:nvPr>
        </p:nvSpPr>
        <p:spPr>
          <a:xfrm>
            <a:off x="4642775" y="500490"/>
            <a:ext cx="4217044" cy="3673693"/>
          </a:xfrm>
        </p:spPr>
        <p:txBody>
          <a:bodyPr>
            <a:noAutofit/>
          </a:bodyPr>
          <a:lstStyle>
            <a:lvl1pPr marL="64794" indent="-64794">
              <a:spcBef>
                <a:spcPts val="0"/>
              </a:spcBef>
              <a:spcAft>
                <a:spcPts val="143"/>
              </a:spcAft>
              <a:defRPr sz="1800" baseline="0">
                <a:solidFill>
                  <a:srgbClr val="182A54"/>
                </a:solidFill>
                <a:latin typeface="+mj-lt"/>
                <a:cs typeface="Arial" panose="020B0604020202020204" pitchFamily="34" charset="0"/>
              </a:defRPr>
            </a:lvl1pPr>
            <a:lvl2pPr marL="169141" indent="-60650">
              <a:spcBef>
                <a:spcPts val="0"/>
              </a:spcBef>
              <a:spcAft>
                <a:spcPts val="143"/>
              </a:spcAft>
              <a:defRPr sz="1500" baseline="0">
                <a:solidFill>
                  <a:srgbClr val="182A54"/>
                </a:solidFill>
                <a:latin typeface="+mj-lt"/>
                <a:cs typeface="Arial" panose="020B0604020202020204" pitchFamily="34" charset="0"/>
              </a:defRPr>
            </a:lvl2pPr>
            <a:lvl3pPr marL="256538" indent="-39554">
              <a:spcBef>
                <a:spcPts val="0"/>
              </a:spcBef>
              <a:spcAft>
                <a:spcPts val="143"/>
              </a:spcAft>
              <a:defRPr lang="en-US" sz="1350" kern="1200" baseline="0" dirty="0" smtClean="0">
                <a:solidFill>
                  <a:srgbClr val="182A54"/>
                </a:solidFill>
                <a:latin typeface="+mj-lt"/>
                <a:ea typeface="+mn-ea"/>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40626793"/>
      </p:ext>
    </p:extLst>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ustom 2">
    <p:spTree>
      <p:nvGrpSpPr>
        <p:cNvPr id="1" name=""/>
        <p:cNvGrpSpPr/>
        <p:nvPr/>
      </p:nvGrpSpPr>
      <p:grpSpPr>
        <a:xfrm>
          <a:off x="0" y="0"/>
          <a:ext cx="0" cy="0"/>
          <a:chOff x="0" y="0"/>
          <a:chExt cx="0" cy="0"/>
        </a:xfrm>
      </p:grpSpPr>
      <p:sp>
        <p:nvSpPr>
          <p:cNvPr id="4" name="Picture Placeholder 17"/>
          <p:cNvSpPr>
            <a:spLocks noGrp="1"/>
          </p:cNvSpPr>
          <p:nvPr>
            <p:ph type="pic" sz="quarter" idx="15"/>
          </p:nvPr>
        </p:nvSpPr>
        <p:spPr>
          <a:xfrm>
            <a:off x="4594864" y="508000"/>
            <a:ext cx="4270357" cy="4557945"/>
          </a:xfrm>
          <a:effectLst>
            <a:outerShdw blurRad="50800" dist="50800" dir="2700000" algn="tl" rotWithShape="0">
              <a:prstClr val="black">
                <a:alpha val="40000"/>
              </a:prstClr>
            </a:outerShdw>
          </a:effectLst>
        </p:spPr>
        <p:txBody>
          <a:bodyPr rtlCol="0">
            <a:normAutofit/>
          </a:bodyPr>
          <a:lstStyle>
            <a:lvl1pPr>
              <a:defRPr lang="en-CA" sz="1800" dirty="0">
                <a:latin typeface="Arial" panose="020B0604020202020204" pitchFamily="34" charset="0"/>
                <a:cs typeface="Arial" panose="020B0604020202020204" pitchFamily="34" charset="0"/>
              </a:defRPr>
            </a:lvl1pPr>
          </a:lstStyle>
          <a:p>
            <a:pPr lvl="0"/>
            <a:r>
              <a:rPr lang="en-US" noProof="0"/>
              <a:t>Click icon to add picture</a:t>
            </a:r>
            <a:endParaRPr lang="en-CA" noProof="0" dirty="0"/>
          </a:p>
        </p:txBody>
      </p:sp>
      <p:sp>
        <p:nvSpPr>
          <p:cNvPr id="2" name="Title 1"/>
          <p:cNvSpPr>
            <a:spLocks noGrp="1"/>
          </p:cNvSpPr>
          <p:nvPr>
            <p:ph type="title"/>
          </p:nvPr>
        </p:nvSpPr>
        <p:spPr>
          <a:xfrm>
            <a:off x="0" y="0"/>
            <a:ext cx="8229600" cy="388620"/>
          </a:xfrm>
          <a:prstGeom prst="rect">
            <a:avLst/>
          </a:prstGeom>
        </p:spPr>
        <p:txBody>
          <a:bodyPr/>
          <a:lstStyle>
            <a:lvl1pPr algn="l">
              <a:defRPr sz="1500">
                <a:solidFill>
                  <a:schemeClr val="bg1"/>
                </a:solidFill>
              </a:defRPr>
            </a:lvl1pPr>
          </a:lstStyle>
          <a:p>
            <a:r>
              <a:rPr lang="en-US"/>
              <a:t>Click to edit Master title style</a:t>
            </a:r>
            <a:endParaRPr lang="en-US" dirty="0"/>
          </a:p>
        </p:txBody>
      </p:sp>
      <p:sp>
        <p:nvSpPr>
          <p:cNvPr id="5" name="Text Placeholder 7">
            <a:extLst>
              <a:ext uri="{FF2B5EF4-FFF2-40B4-BE49-F238E27FC236}">
                <a16:creationId xmlns:a16="http://schemas.microsoft.com/office/drawing/2014/main" id="{C22F1C9A-C7F6-E54B-BA29-A84657108689}"/>
              </a:ext>
            </a:extLst>
          </p:cNvPr>
          <p:cNvSpPr>
            <a:spLocks noGrp="1"/>
          </p:cNvSpPr>
          <p:nvPr>
            <p:ph type="body" sz="quarter" idx="14"/>
          </p:nvPr>
        </p:nvSpPr>
        <p:spPr>
          <a:xfrm>
            <a:off x="292419" y="500490"/>
            <a:ext cx="4217044" cy="3673693"/>
          </a:xfrm>
        </p:spPr>
        <p:txBody>
          <a:bodyPr>
            <a:noAutofit/>
          </a:bodyPr>
          <a:lstStyle>
            <a:lvl1pPr marL="64794" indent="-64794">
              <a:spcBef>
                <a:spcPts val="0"/>
              </a:spcBef>
              <a:spcAft>
                <a:spcPts val="143"/>
              </a:spcAft>
              <a:defRPr sz="1800" baseline="0">
                <a:solidFill>
                  <a:srgbClr val="182A54"/>
                </a:solidFill>
                <a:latin typeface="+mj-lt"/>
                <a:cs typeface="Arial" panose="020B0604020202020204" pitchFamily="34" charset="0"/>
              </a:defRPr>
            </a:lvl1pPr>
            <a:lvl2pPr marL="169141" indent="-60650">
              <a:spcBef>
                <a:spcPts val="0"/>
              </a:spcBef>
              <a:spcAft>
                <a:spcPts val="143"/>
              </a:spcAft>
              <a:defRPr sz="1500" baseline="0">
                <a:solidFill>
                  <a:srgbClr val="182A54"/>
                </a:solidFill>
                <a:latin typeface="+mj-lt"/>
                <a:cs typeface="Arial" panose="020B0604020202020204" pitchFamily="34" charset="0"/>
              </a:defRPr>
            </a:lvl2pPr>
            <a:lvl3pPr marL="256538" indent="-39554">
              <a:spcBef>
                <a:spcPts val="0"/>
              </a:spcBef>
              <a:spcAft>
                <a:spcPts val="143"/>
              </a:spcAft>
              <a:defRPr lang="en-US" sz="1350" kern="1200" baseline="0" dirty="0" smtClean="0">
                <a:solidFill>
                  <a:srgbClr val="182A54"/>
                </a:solidFill>
                <a:latin typeface="+mj-lt"/>
                <a:ea typeface="+mn-ea"/>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61815128"/>
      </p:ext>
    </p:extLst>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ustom 1">
    <p:spTree>
      <p:nvGrpSpPr>
        <p:cNvPr id="1" name=""/>
        <p:cNvGrpSpPr/>
        <p:nvPr/>
      </p:nvGrpSpPr>
      <p:grpSpPr>
        <a:xfrm>
          <a:off x="0" y="0"/>
          <a:ext cx="0" cy="0"/>
          <a:chOff x="0" y="0"/>
          <a:chExt cx="0" cy="0"/>
        </a:xfrm>
      </p:grpSpPr>
      <p:sp>
        <p:nvSpPr>
          <p:cNvPr id="3" name="Text Placeholder 7"/>
          <p:cNvSpPr>
            <a:spLocks noGrp="1"/>
          </p:cNvSpPr>
          <p:nvPr>
            <p:ph type="body" sz="quarter" idx="14"/>
          </p:nvPr>
        </p:nvSpPr>
        <p:spPr>
          <a:xfrm>
            <a:off x="4553717" y="577025"/>
            <a:ext cx="4471415" cy="4581716"/>
          </a:xfrm>
        </p:spPr>
        <p:txBody>
          <a:bodyPr>
            <a:noAutofit/>
          </a:bodyPr>
          <a:lstStyle>
            <a:lvl1pPr marL="81369" indent="-81369">
              <a:spcBef>
                <a:spcPts val="143"/>
              </a:spcBef>
              <a:spcAft>
                <a:spcPts val="143"/>
              </a:spcAft>
              <a:defRPr lang="en-US" sz="1800" kern="1200" baseline="0" dirty="0" smtClean="0">
                <a:solidFill>
                  <a:srgbClr val="182A54"/>
                </a:solidFill>
                <a:latin typeface="+mj-lt"/>
                <a:ea typeface="+mn-ea"/>
                <a:cs typeface="Arial" panose="020B0604020202020204" pitchFamily="34" charset="0"/>
              </a:defRPr>
            </a:lvl1pPr>
            <a:lvl2pPr>
              <a:spcBef>
                <a:spcPts val="143"/>
              </a:spcBef>
              <a:spcAft>
                <a:spcPts val="143"/>
              </a:spcAft>
              <a:defRPr sz="1500" baseline="0">
                <a:solidFill>
                  <a:srgbClr val="182A54"/>
                </a:solidFill>
                <a:latin typeface="+mj-lt"/>
                <a:cs typeface="Arial" panose="020B0604020202020204" pitchFamily="34" charset="0"/>
              </a:defRPr>
            </a:lvl2pPr>
            <a:lvl3pPr>
              <a:spcBef>
                <a:spcPts val="143"/>
              </a:spcBef>
              <a:spcAft>
                <a:spcPts val="143"/>
              </a:spcAft>
              <a:defRPr sz="1350" baseline="0">
                <a:solidFill>
                  <a:srgbClr val="182A54"/>
                </a:solidFill>
                <a:latin typeface="+mj-lt"/>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
        <p:nvSpPr>
          <p:cNvPr id="4" name="Picture Placeholder 17"/>
          <p:cNvSpPr>
            <a:spLocks noGrp="1" noChangeAspect="1"/>
          </p:cNvSpPr>
          <p:nvPr>
            <p:ph type="pic" sz="quarter" idx="15"/>
          </p:nvPr>
        </p:nvSpPr>
        <p:spPr>
          <a:xfrm>
            <a:off x="235000" y="577025"/>
            <a:ext cx="4010102" cy="4581716"/>
          </a:xfrm>
          <a:effectLst>
            <a:outerShdw blurRad="50800" dist="50800" dir="2700000" algn="tl" rotWithShape="0">
              <a:prstClr val="black">
                <a:alpha val="40000"/>
              </a:prstClr>
            </a:outerShdw>
          </a:effectLst>
        </p:spPr>
        <p:txBody>
          <a:bodyPr rtlCol="0">
            <a:normAutofit/>
          </a:bodyPr>
          <a:lstStyle>
            <a:lvl1pPr>
              <a:defRPr lang="en-CA" sz="1800" dirty="0">
                <a:latin typeface="+mj-lt"/>
                <a:cs typeface="Arial" panose="020B0604020202020204" pitchFamily="34" charset="0"/>
              </a:defRPr>
            </a:lvl1pPr>
          </a:lstStyle>
          <a:p>
            <a:pPr lvl="0"/>
            <a:r>
              <a:rPr lang="en-US" noProof="0"/>
              <a:t>Click icon to add picture</a:t>
            </a:r>
            <a:endParaRPr lang="en-CA" noProof="0" dirty="0"/>
          </a:p>
        </p:txBody>
      </p:sp>
      <p:sp>
        <p:nvSpPr>
          <p:cNvPr id="2" name="Title 1"/>
          <p:cNvSpPr>
            <a:spLocks noGrp="1"/>
          </p:cNvSpPr>
          <p:nvPr>
            <p:ph type="title"/>
          </p:nvPr>
        </p:nvSpPr>
        <p:spPr>
          <a:xfrm>
            <a:off x="0" y="0"/>
            <a:ext cx="8229600" cy="395975"/>
          </a:xfrm>
          <a:prstGeom prst="rect">
            <a:avLst/>
          </a:prstGeom>
        </p:spPr>
        <p:txBody>
          <a:bodyPr/>
          <a:lstStyle>
            <a:lvl1pPr algn="l">
              <a:defRPr sz="1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37800781"/>
      </p:ext>
    </p:extLst>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id="{218E3231-3B6C-E641-B67E-DF9FB3C3F766}"/>
              </a:ext>
            </a:extLst>
          </p:cNvPr>
          <p:cNvPicPr>
            <a:picLocks noChangeAspect="1"/>
          </p:cNvPicPr>
          <p:nvPr/>
        </p:nvPicPr>
        <p:blipFill>
          <a:blip r:embed="rId2">
            <a:extLst>
              <a:ext uri="{28A0092B-C50C-407E-A947-70E740481C1C}">
                <a14:useLocalDpi xmlns:a14="http://schemas.microsoft.com/office/drawing/2010/main" val="0"/>
              </a:ext>
            </a:extLst>
          </a:blip>
          <a:srcRect l="28796" t="32530" r="30251" b="49709"/>
          <a:stretch>
            <a:fillRect/>
          </a:stretch>
        </p:blipFill>
        <p:spPr bwMode="auto">
          <a:xfrm>
            <a:off x="0" y="1776678"/>
            <a:ext cx="9144000"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EF1A033B-29FC-544E-B663-B255F588E723}"/>
              </a:ext>
            </a:extLst>
          </p:cNvPr>
          <p:cNvSpPr/>
          <p:nvPr/>
        </p:nvSpPr>
        <p:spPr>
          <a:xfrm>
            <a:off x="5954" y="915458"/>
            <a:ext cx="9144000" cy="3720042"/>
          </a:xfrm>
          <a:prstGeom prst="rect">
            <a:avLst/>
          </a:prstGeom>
          <a:solidFill>
            <a:srgbClr val="558ED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983" eaLnBrk="1" fontAlgn="auto" hangingPunct="1">
              <a:spcBef>
                <a:spcPts val="0"/>
              </a:spcBef>
              <a:spcAft>
                <a:spcPts val="0"/>
              </a:spcAft>
              <a:defRPr/>
            </a:pPr>
            <a:endParaRPr lang="en-CA" sz="428" b="0" kern="0" dirty="0">
              <a:solidFill>
                <a:sysClr val="windowText" lastClr="000000"/>
              </a:solidFill>
            </a:endParaRPr>
          </a:p>
        </p:txBody>
      </p:sp>
      <p:sp>
        <p:nvSpPr>
          <p:cNvPr id="5" name="Rectangle 4">
            <a:extLst>
              <a:ext uri="{FF2B5EF4-FFF2-40B4-BE49-F238E27FC236}">
                <a16:creationId xmlns:a16="http://schemas.microsoft.com/office/drawing/2014/main" id="{75CD4BD5-3128-3640-A777-5C0C67362006}"/>
              </a:ext>
            </a:extLst>
          </p:cNvPr>
          <p:cNvSpPr/>
          <p:nvPr/>
        </p:nvSpPr>
        <p:spPr>
          <a:xfrm>
            <a:off x="0" y="31750"/>
            <a:ext cx="9144000" cy="570441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983" eaLnBrk="1" fontAlgn="auto" hangingPunct="1">
              <a:spcBef>
                <a:spcPts val="0"/>
              </a:spcBef>
              <a:spcAft>
                <a:spcPts val="0"/>
              </a:spcAft>
              <a:defRPr/>
            </a:pPr>
            <a:endParaRPr lang="en-CA" sz="428" b="0" kern="0" dirty="0">
              <a:solidFill>
                <a:sysClr val="windowText" lastClr="000000"/>
              </a:solidFill>
            </a:endParaRPr>
          </a:p>
        </p:txBody>
      </p:sp>
      <p:sp>
        <p:nvSpPr>
          <p:cNvPr id="6" name="Rectangle 5">
            <a:extLst>
              <a:ext uri="{FF2B5EF4-FFF2-40B4-BE49-F238E27FC236}">
                <a16:creationId xmlns:a16="http://schemas.microsoft.com/office/drawing/2014/main" id="{9FA67FD2-DF86-AF42-ACAC-7F63EBC8537C}"/>
              </a:ext>
            </a:extLst>
          </p:cNvPr>
          <p:cNvSpPr/>
          <p:nvPr/>
        </p:nvSpPr>
        <p:spPr>
          <a:xfrm>
            <a:off x="0" y="1023937"/>
            <a:ext cx="9144000" cy="3720042"/>
          </a:xfrm>
          <a:prstGeom prst="rect">
            <a:avLst/>
          </a:prstGeom>
          <a:solidFill>
            <a:srgbClr val="558ED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983" eaLnBrk="1" fontAlgn="auto" hangingPunct="1">
              <a:spcBef>
                <a:spcPts val="0"/>
              </a:spcBef>
              <a:spcAft>
                <a:spcPts val="0"/>
              </a:spcAft>
              <a:defRPr/>
            </a:pPr>
            <a:endParaRPr lang="en-CA" sz="428" b="0" kern="0" dirty="0">
              <a:solidFill>
                <a:sysClr val="windowText" lastClr="000000"/>
              </a:solidFill>
            </a:endParaRPr>
          </a:p>
        </p:txBody>
      </p:sp>
      <p:sp>
        <p:nvSpPr>
          <p:cNvPr id="7" name="Rectangle 6">
            <a:extLst>
              <a:ext uri="{FF2B5EF4-FFF2-40B4-BE49-F238E27FC236}">
                <a16:creationId xmlns:a16="http://schemas.microsoft.com/office/drawing/2014/main" id="{C0E66578-BB94-8046-A811-A919E0A64C2D}"/>
              </a:ext>
            </a:extLst>
          </p:cNvPr>
          <p:cNvSpPr/>
          <p:nvPr/>
        </p:nvSpPr>
        <p:spPr>
          <a:xfrm>
            <a:off x="0" y="3606271"/>
            <a:ext cx="9144000" cy="2172229"/>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983" eaLnBrk="1" fontAlgn="auto" hangingPunct="1">
              <a:spcBef>
                <a:spcPts val="0"/>
              </a:spcBef>
              <a:spcAft>
                <a:spcPts val="0"/>
              </a:spcAft>
              <a:defRPr/>
            </a:pPr>
            <a:endParaRPr lang="en-CA" sz="428" b="0" kern="0" dirty="0">
              <a:solidFill>
                <a:sysClr val="windowText" lastClr="000000"/>
              </a:solidFill>
            </a:endParaRPr>
          </a:p>
        </p:txBody>
      </p:sp>
      <p:sp>
        <p:nvSpPr>
          <p:cNvPr id="8" name="Rectangle 7">
            <a:extLst>
              <a:ext uri="{FF2B5EF4-FFF2-40B4-BE49-F238E27FC236}">
                <a16:creationId xmlns:a16="http://schemas.microsoft.com/office/drawing/2014/main" id="{83804552-C48C-0F46-8D1F-C52BA6338FAB}"/>
              </a:ext>
            </a:extLst>
          </p:cNvPr>
          <p:cNvSpPr/>
          <p:nvPr/>
        </p:nvSpPr>
        <p:spPr>
          <a:xfrm>
            <a:off x="0" y="-1323"/>
            <a:ext cx="9144000" cy="2160323"/>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983" eaLnBrk="1" fontAlgn="auto" hangingPunct="1">
              <a:spcBef>
                <a:spcPts val="0"/>
              </a:spcBef>
              <a:spcAft>
                <a:spcPts val="0"/>
              </a:spcAft>
              <a:defRPr/>
            </a:pPr>
            <a:endParaRPr lang="en-CA" sz="428" b="0" kern="0" dirty="0">
              <a:solidFill>
                <a:sysClr val="windowText" lastClr="000000"/>
              </a:solidFill>
            </a:endParaRPr>
          </a:p>
        </p:txBody>
      </p:sp>
      <p:pic>
        <p:nvPicPr>
          <p:cNvPr id="9" name="Picture 26">
            <a:extLst>
              <a:ext uri="{FF2B5EF4-FFF2-40B4-BE49-F238E27FC236}">
                <a16:creationId xmlns:a16="http://schemas.microsoft.com/office/drawing/2014/main" id="{E36E343C-8507-AB44-B2A8-6302FE2F3287}"/>
              </a:ext>
            </a:extLst>
          </p:cNvPr>
          <p:cNvPicPr>
            <a:picLocks noChangeAspect="1"/>
          </p:cNvPicPr>
          <p:nvPr/>
        </p:nvPicPr>
        <p:blipFill>
          <a:blip r:embed="rId3" cstate="print">
            <a:extLst>
              <a:ext uri="{28A0092B-C50C-407E-A947-70E740481C1C}">
                <a14:useLocalDpi xmlns:a14="http://schemas.microsoft.com/office/drawing/2010/main" val="0"/>
              </a:ext>
            </a:extLst>
          </a:blip>
          <a:srcRect t="25713"/>
          <a:stretch>
            <a:fillRect/>
          </a:stretch>
        </p:blipFill>
        <p:spPr bwMode="auto">
          <a:xfrm>
            <a:off x="8168879" y="55563"/>
            <a:ext cx="684609"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1F747F03-2098-8043-9E76-A21AAD7F03BC}"/>
              </a:ext>
            </a:extLst>
          </p:cNvPr>
          <p:cNvCxnSpPr/>
          <p:nvPr/>
        </p:nvCxnSpPr>
        <p:spPr>
          <a:xfrm>
            <a:off x="0" y="2159000"/>
            <a:ext cx="914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2D426D2-A6D3-DE4A-A91A-D61B2D036474}"/>
              </a:ext>
            </a:extLst>
          </p:cNvPr>
          <p:cNvCxnSpPr/>
          <p:nvPr/>
        </p:nvCxnSpPr>
        <p:spPr>
          <a:xfrm>
            <a:off x="0" y="3556000"/>
            <a:ext cx="914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06EFFA5-F1A2-ED43-A5F7-035CC1CC7F8D}"/>
              </a:ext>
            </a:extLst>
          </p:cNvPr>
          <p:cNvSpPr txBox="1"/>
          <p:nvPr/>
        </p:nvSpPr>
        <p:spPr>
          <a:xfrm>
            <a:off x="3598600" y="5472000"/>
            <a:ext cx="2016899" cy="196208"/>
          </a:xfrm>
          <a:prstGeom prst="rect">
            <a:avLst/>
          </a:prstGeom>
          <a:noFill/>
        </p:spPr>
        <p:txBody>
          <a:bodyPr wrap="none">
            <a:spAutoFit/>
          </a:bodyPr>
          <a:lstStyle/>
          <a:p>
            <a:pPr defTabSz="216983" eaLnBrk="1" fontAlgn="auto" hangingPunct="1">
              <a:spcBef>
                <a:spcPts val="0"/>
              </a:spcBef>
              <a:spcAft>
                <a:spcPts val="0"/>
              </a:spcAft>
              <a:defRPr/>
            </a:pPr>
            <a:r>
              <a:rPr lang="en-CA" sz="675" b="0" kern="0" dirty="0">
                <a:latin typeface="Arial Narrow" panose="020B0606020202030204" pitchFamily="34" charset="0"/>
              </a:rPr>
              <a:t>Confidential and/or proprietary product of ©CAE Inc. 2018</a:t>
            </a:r>
          </a:p>
        </p:txBody>
      </p:sp>
      <p:sp>
        <p:nvSpPr>
          <p:cNvPr id="15" name="Title 14"/>
          <p:cNvSpPr>
            <a:spLocks noGrp="1"/>
          </p:cNvSpPr>
          <p:nvPr>
            <p:ph type="title"/>
          </p:nvPr>
        </p:nvSpPr>
        <p:spPr>
          <a:xfrm>
            <a:off x="610556" y="2381248"/>
            <a:ext cx="8137911" cy="952500"/>
          </a:xfrm>
          <a:prstGeom prst="rect">
            <a:avLst/>
          </a:prstGeom>
        </p:spPr>
        <p:txBody>
          <a:bodyPr/>
          <a:lstStyle>
            <a:lvl1pPr algn="r">
              <a:defRPr sz="1500" b="0">
                <a:solidFill>
                  <a:srgbClr val="182A54"/>
                </a:solidFill>
                <a:latin typeface="+mj-lt"/>
              </a:defRPr>
            </a:lvl1pPr>
          </a:lstStyle>
          <a:p>
            <a:r>
              <a:rPr lang="en-US"/>
              <a:t>Click to edit Master title style</a:t>
            </a:r>
            <a:endParaRPr lang="en-CA" dirty="0"/>
          </a:p>
        </p:txBody>
      </p:sp>
      <p:sp>
        <p:nvSpPr>
          <p:cNvPr id="18" name="TextBox 17">
            <a:extLst>
              <a:ext uri="{FF2B5EF4-FFF2-40B4-BE49-F238E27FC236}">
                <a16:creationId xmlns:a16="http://schemas.microsoft.com/office/drawing/2014/main" id="{1572D27C-CFAC-8E49-A68A-4FC7FA8D501C}"/>
              </a:ext>
            </a:extLst>
          </p:cNvPr>
          <p:cNvSpPr txBox="1">
            <a:spLocks noChangeArrowheads="1"/>
          </p:cNvSpPr>
          <p:nvPr/>
        </p:nvSpPr>
        <p:spPr bwMode="auto">
          <a:xfrm>
            <a:off x="228600" y="5471964"/>
            <a:ext cx="8001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bg1"/>
                </a:solidFill>
                <a:latin typeface="Helvetica" panose="020B0604020202020204" pitchFamily="34" charset="0"/>
              </a:defRPr>
            </a:lvl1pPr>
            <a:lvl2pPr marL="742950" indent="-285750">
              <a:defRPr sz="1400" b="1">
                <a:solidFill>
                  <a:schemeClr val="bg1"/>
                </a:solidFill>
                <a:latin typeface="Helvetica" panose="020B0604020202020204" pitchFamily="34" charset="0"/>
              </a:defRPr>
            </a:lvl2pPr>
            <a:lvl3pPr marL="1143000" indent="-228600">
              <a:defRPr sz="1400" b="1">
                <a:solidFill>
                  <a:schemeClr val="bg1"/>
                </a:solidFill>
                <a:latin typeface="Helvetica" panose="020B0604020202020204" pitchFamily="34" charset="0"/>
              </a:defRPr>
            </a:lvl3pPr>
            <a:lvl4pPr marL="1600200" indent="-228600">
              <a:defRPr sz="1400" b="1">
                <a:solidFill>
                  <a:schemeClr val="bg1"/>
                </a:solidFill>
                <a:latin typeface="Helvetica" panose="020B0604020202020204" pitchFamily="34" charset="0"/>
              </a:defRPr>
            </a:lvl4pPr>
            <a:lvl5pPr marL="2057400" indent="-228600">
              <a:defRPr sz="1400" b="1">
                <a:solidFill>
                  <a:schemeClr val="bg1"/>
                </a:solidFill>
                <a:latin typeface="Helvetica" panose="020B0604020202020204" pitchFamily="34" charset="0"/>
              </a:defRPr>
            </a:lvl5pPr>
            <a:lvl6pPr marL="2514600" indent="-228600" eaLnBrk="0" fontAlgn="base" hangingPunct="0">
              <a:spcBef>
                <a:spcPct val="0"/>
              </a:spcBef>
              <a:spcAft>
                <a:spcPct val="0"/>
              </a:spcAft>
              <a:defRPr sz="1400" b="1">
                <a:solidFill>
                  <a:schemeClr val="bg1"/>
                </a:solidFill>
                <a:latin typeface="Helvetica" panose="020B0604020202020204" pitchFamily="34" charset="0"/>
              </a:defRPr>
            </a:lvl6pPr>
            <a:lvl7pPr marL="2971800" indent="-228600" eaLnBrk="0" fontAlgn="base" hangingPunct="0">
              <a:spcBef>
                <a:spcPct val="0"/>
              </a:spcBef>
              <a:spcAft>
                <a:spcPct val="0"/>
              </a:spcAft>
              <a:defRPr sz="1400" b="1">
                <a:solidFill>
                  <a:schemeClr val="bg1"/>
                </a:solidFill>
                <a:latin typeface="Helvetica" panose="020B0604020202020204" pitchFamily="34" charset="0"/>
              </a:defRPr>
            </a:lvl7pPr>
            <a:lvl8pPr marL="3429000" indent="-228600" eaLnBrk="0" fontAlgn="base" hangingPunct="0">
              <a:spcBef>
                <a:spcPct val="0"/>
              </a:spcBef>
              <a:spcAft>
                <a:spcPct val="0"/>
              </a:spcAft>
              <a:defRPr sz="1400" b="1">
                <a:solidFill>
                  <a:schemeClr val="bg1"/>
                </a:solidFill>
                <a:latin typeface="Helvetica" panose="020B0604020202020204" pitchFamily="34" charset="0"/>
              </a:defRPr>
            </a:lvl8pPr>
            <a:lvl9pPr marL="3886200" indent="-228600" eaLnBrk="0" fontAlgn="base" hangingPunct="0">
              <a:spcBef>
                <a:spcPct val="0"/>
              </a:spcBef>
              <a:spcAft>
                <a:spcPct val="0"/>
              </a:spcAft>
              <a:defRPr sz="1400" b="1">
                <a:solidFill>
                  <a:schemeClr val="bg1"/>
                </a:solidFill>
                <a:latin typeface="Helvetica" panose="020B0604020202020204" pitchFamily="34" charset="0"/>
              </a:defRPr>
            </a:lvl9pPr>
          </a:lstStyle>
          <a:p>
            <a:pPr algn="ctr">
              <a:defRPr/>
            </a:pPr>
            <a:r>
              <a:rPr lang="en-US" altLang="en-US" sz="600" b="0" dirty="0">
                <a:solidFill>
                  <a:schemeClr val="bg1"/>
                </a:solidFill>
              </a:rPr>
              <a:t>Original </a:t>
            </a:r>
            <a:r>
              <a:rPr lang="en-GB" altLang="en-US" sz="600" b="0" dirty="0">
                <a:solidFill>
                  <a:schemeClr val="bg1"/>
                </a:solidFill>
              </a:rPr>
              <a:t>Apr</a:t>
            </a:r>
            <a:r>
              <a:rPr lang="en-US" altLang="en-US" sz="600" b="0" dirty="0">
                <a:solidFill>
                  <a:schemeClr val="bg1"/>
                </a:solidFill>
              </a:rPr>
              <a:t> 18</a:t>
            </a:r>
          </a:p>
        </p:txBody>
      </p:sp>
      <p:sp>
        <p:nvSpPr>
          <p:cNvPr id="19" name="TextBox 18">
            <a:extLst>
              <a:ext uri="{FF2B5EF4-FFF2-40B4-BE49-F238E27FC236}">
                <a16:creationId xmlns:a16="http://schemas.microsoft.com/office/drawing/2014/main" id="{4E92CF95-B779-394F-A0A7-48FED567E85A}"/>
              </a:ext>
            </a:extLst>
          </p:cNvPr>
          <p:cNvSpPr txBox="1">
            <a:spLocks noChangeArrowheads="1"/>
          </p:cNvSpPr>
          <p:nvPr userDrawn="1"/>
        </p:nvSpPr>
        <p:spPr bwMode="auto">
          <a:xfrm>
            <a:off x="8058150" y="5472000"/>
            <a:ext cx="8001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bg1"/>
                </a:solidFill>
                <a:latin typeface="Helvetica" panose="020B0604020202020204" pitchFamily="34" charset="0"/>
              </a:defRPr>
            </a:lvl1pPr>
            <a:lvl2pPr marL="742950" indent="-285750">
              <a:defRPr sz="1400" b="1">
                <a:solidFill>
                  <a:schemeClr val="bg1"/>
                </a:solidFill>
                <a:latin typeface="Helvetica" panose="020B0604020202020204" pitchFamily="34" charset="0"/>
              </a:defRPr>
            </a:lvl2pPr>
            <a:lvl3pPr marL="1143000" indent="-228600">
              <a:defRPr sz="1400" b="1">
                <a:solidFill>
                  <a:schemeClr val="bg1"/>
                </a:solidFill>
                <a:latin typeface="Helvetica" panose="020B0604020202020204" pitchFamily="34" charset="0"/>
              </a:defRPr>
            </a:lvl3pPr>
            <a:lvl4pPr marL="1600200" indent="-228600">
              <a:defRPr sz="1400" b="1">
                <a:solidFill>
                  <a:schemeClr val="bg1"/>
                </a:solidFill>
                <a:latin typeface="Helvetica" panose="020B0604020202020204" pitchFamily="34" charset="0"/>
              </a:defRPr>
            </a:lvl4pPr>
            <a:lvl5pPr marL="2057400" indent="-228600">
              <a:defRPr sz="1400" b="1">
                <a:solidFill>
                  <a:schemeClr val="bg1"/>
                </a:solidFill>
                <a:latin typeface="Helvetica" panose="020B0604020202020204" pitchFamily="34" charset="0"/>
              </a:defRPr>
            </a:lvl5pPr>
            <a:lvl6pPr marL="2514600" indent="-228600" eaLnBrk="0" fontAlgn="base" hangingPunct="0">
              <a:spcBef>
                <a:spcPct val="0"/>
              </a:spcBef>
              <a:spcAft>
                <a:spcPct val="0"/>
              </a:spcAft>
              <a:defRPr sz="1400" b="1">
                <a:solidFill>
                  <a:schemeClr val="bg1"/>
                </a:solidFill>
                <a:latin typeface="Helvetica" panose="020B0604020202020204" pitchFamily="34" charset="0"/>
              </a:defRPr>
            </a:lvl6pPr>
            <a:lvl7pPr marL="2971800" indent="-228600" eaLnBrk="0" fontAlgn="base" hangingPunct="0">
              <a:spcBef>
                <a:spcPct val="0"/>
              </a:spcBef>
              <a:spcAft>
                <a:spcPct val="0"/>
              </a:spcAft>
              <a:defRPr sz="1400" b="1">
                <a:solidFill>
                  <a:schemeClr val="bg1"/>
                </a:solidFill>
                <a:latin typeface="Helvetica" panose="020B0604020202020204" pitchFamily="34" charset="0"/>
              </a:defRPr>
            </a:lvl7pPr>
            <a:lvl8pPr marL="3429000" indent="-228600" eaLnBrk="0" fontAlgn="base" hangingPunct="0">
              <a:spcBef>
                <a:spcPct val="0"/>
              </a:spcBef>
              <a:spcAft>
                <a:spcPct val="0"/>
              </a:spcAft>
              <a:defRPr sz="1400" b="1">
                <a:solidFill>
                  <a:schemeClr val="bg1"/>
                </a:solidFill>
                <a:latin typeface="Helvetica" panose="020B0604020202020204" pitchFamily="34" charset="0"/>
              </a:defRPr>
            </a:lvl8pPr>
            <a:lvl9pPr marL="3886200" indent="-228600" eaLnBrk="0" fontAlgn="base" hangingPunct="0">
              <a:spcBef>
                <a:spcPct val="0"/>
              </a:spcBef>
              <a:spcAft>
                <a:spcPct val="0"/>
              </a:spcAft>
              <a:defRPr sz="1400" b="1">
                <a:solidFill>
                  <a:schemeClr val="bg1"/>
                </a:solidFill>
                <a:latin typeface="Helvetica" panose="020B0604020202020204" pitchFamily="34" charset="0"/>
              </a:defRPr>
            </a:lvl9pPr>
          </a:lstStyle>
          <a:p>
            <a:pPr algn="ctr">
              <a:defRPr/>
            </a:pPr>
            <a:r>
              <a:rPr lang="en-US" altLang="en-US" sz="600" b="0" dirty="0">
                <a:solidFill>
                  <a:schemeClr val="bg1"/>
                </a:solidFill>
              </a:rPr>
              <a:t>New Hire Instructor</a:t>
            </a:r>
          </a:p>
        </p:txBody>
      </p:sp>
    </p:spTree>
    <p:extLst>
      <p:ext uri="{BB962C8B-B14F-4D97-AF65-F5344CB8AC3E}">
        <p14:creationId xmlns:p14="http://schemas.microsoft.com/office/powerpoint/2010/main" val="4287129111"/>
      </p:ext>
    </p:extLst>
  </p:cSld>
  <p:clrMapOvr>
    <a:masterClrMapping/>
  </p:clrMapOvr>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ustom 3">
    <p:spTree>
      <p:nvGrpSpPr>
        <p:cNvPr id="1" name=""/>
        <p:cNvGrpSpPr/>
        <p:nvPr/>
      </p:nvGrpSpPr>
      <p:grpSpPr>
        <a:xfrm>
          <a:off x="0" y="0"/>
          <a:ext cx="0" cy="0"/>
          <a:chOff x="0" y="0"/>
          <a:chExt cx="0" cy="0"/>
        </a:xfrm>
      </p:grpSpPr>
      <p:sp>
        <p:nvSpPr>
          <p:cNvPr id="3" name="Text Placeholder 7"/>
          <p:cNvSpPr>
            <a:spLocks noGrp="1"/>
          </p:cNvSpPr>
          <p:nvPr>
            <p:ph type="body" sz="quarter" idx="14"/>
          </p:nvPr>
        </p:nvSpPr>
        <p:spPr>
          <a:xfrm>
            <a:off x="464358" y="1356662"/>
            <a:ext cx="3828750" cy="3771601"/>
          </a:xfrm>
        </p:spPr>
        <p:txBody>
          <a:bodyPr>
            <a:noAutofit/>
          </a:bodyPr>
          <a:lstStyle>
            <a:lvl1pPr marL="81369" indent="-81369">
              <a:spcBef>
                <a:spcPts val="143"/>
              </a:spcBef>
              <a:spcAft>
                <a:spcPts val="143"/>
              </a:spcAft>
              <a:defRPr lang="en-US" sz="1800" kern="1200" baseline="0" dirty="0" smtClean="0">
                <a:solidFill>
                  <a:srgbClr val="182A54"/>
                </a:solidFill>
                <a:latin typeface="+mj-lt"/>
                <a:ea typeface="+mn-ea"/>
                <a:cs typeface="Arial" panose="020B0604020202020204" pitchFamily="34" charset="0"/>
              </a:defRPr>
            </a:lvl1pPr>
            <a:lvl2pPr>
              <a:spcBef>
                <a:spcPts val="143"/>
              </a:spcBef>
              <a:spcAft>
                <a:spcPts val="143"/>
              </a:spcAft>
              <a:defRPr sz="1500" baseline="0">
                <a:solidFill>
                  <a:srgbClr val="182A54"/>
                </a:solidFill>
                <a:latin typeface="+mj-lt"/>
                <a:cs typeface="Arial" panose="020B0604020202020204" pitchFamily="34" charset="0"/>
              </a:defRPr>
            </a:lvl2pPr>
            <a:lvl3pPr marL="271229" indent="-54246">
              <a:spcBef>
                <a:spcPts val="143"/>
              </a:spcBef>
              <a:spcAft>
                <a:spcPts val="143"/>
              </a:spcAft>
              <a:defRPr lang="en-US" sz="1350" kern="1200" baseline="0" dirty="0" smtClean="0">
                <a:solidFill>
                  <a:srgbClr val="182A54"/>
                </a:solidFill>
                <a:latin typeface="+mj-lt"/>
                <a:ea typeface="+mn-ea"/>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
        <p:nvSpPr>
          <p:cNvPr id="4" name="Picture Placeholder 17"/>
          <p:cNvSpPr>
            <a:spLocks noGrp="1" noChangeAspect="1"/>
          </p:cNvSpPr>
          <p:nvPr>
            <p:ph type="pic" sz="quarter" idx="15"/>
          </p:nvPr>
        </p:nvSpPr>
        <p:spPr>
          <a:xfrm>
            <a:off x="4546854" y="1354780"/>
            <a:ext cx="4260406" cy="3301039"/>
          </a:xfrm>
          <a:effectLst>
            <a:outerShdw blurRad="50800" dist="50800" dir="2700000" algn="tl" rotWithShape="0">
              <a:prstClr val="black">
                <a:alpha val="40000"/>
              </a:prstClr>
            </a:outerShdw>
          </a:effectLst>
        </p:spPr>
        <p:txBody>
          <a:bodyPr rtlCol="0">
            <a:normAutofit/>
          </a:bodyPr>
          <a:lstStyle>
            <a:lvl1pPr>
              <a:defRPr lang="en-CA" sz="1350" dirty="0">
                <a:latin typeface="+mj-lt"/>
                <a:cs typeface="Arial" panose="020B0604020202020204" pitchFamily="34" charset="0"/>
              </a:defRPr>
            </a:lvl1pPr>
          </a:lstStyle>
          <a:p>
            <a:pPr lvl="0"/>
            <a:r>
              <a:rPr lang="en-US" noProof="0"/>
              <a:t>Click icon to add picture</a:t>
            </a:r>
            <a:endParaRPr lang="en-CA" noProof="0" dirty="0"/>
          </a:p>
        </p:txBody>
      </p:sp>
      <p:sp>
        <p:nvSpPr>
          <p:cNvPr id="5" name="Text Placeholder 2"/>
          <p:cNvSpPr>
            <a:spLocks noGrp="1"/>
          </p:cNvSpPr>
          <p:nvPr>
            <p:ph type="body" sz="quarter" idx="19"/>
          </p:nvPr>
        </p:nvSpPr>
        <p:spPr>
          <a:xfrm>
            <a:off x="258575" y="495970"/>
            <a:ext cx="7971027" cy="317500"/>
          </a:xfrm>
        </p:spPr>
        <p:txBody>
          <a:bodyPr>
            <a:noAutofit/>
          </a:bodyPr>
          <a:lstStyle>
            <a:lvl1pPr marL="0" indent="0">
              <a:buNone/>
              <a:defRPr sz="1800" b="0">
                <a:solidFill>
                  <a:srgbClr val="182A54"/>
                </a:solidFill>
                <a:latin typeface="+mj-lt"/>
                <a:cs typeface="Arial" panose="020B0604020202020204" pitchFamily="34" charset="0"/>
              </a:defRPr>
            </a:lvl1pPr>
          </a:lstStyle>
          <a:p>
            <a:pPr lvl="0"/>
            <a:r>
              <a:rPr lang="en-US"/>
              <a:t>Edit Master text styles</a:t>
            </a:r>
          </a:p>
        </p:txBody>
      </p:sp>
      <p:sp>
        <p:nvSpPr>
          <p:cNvPr id="2" name="Title 1"/>
          <p:cNvSpPr>
            <a:spLocks noGrp="1"/>
          </p:cNvSpPr>
          <p:nvPr>
            <p:ph type="title"/>
          </p:nvPr>
        </p:nvSpPr>
        <p:spPr>
          <a:xfrm>
            <a:off x="0" y="0"/>
            <a:ext cx="8229600" cy="388620"/>
          </a:xfrm>
          <a:prstGeom prst="rect">
            <a:avLst/>
          </a:prstGeom>
        </p:spPr>
        <p:txBody>
          <a:bodyPr/>
          <a:lstStyle>
            <a:lvl1pPr algn="l">
              <a:defRPr sz="1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598048176"/>
      </p:ext>
    </p:extLst>
  </p:cSld>
  <p:clrMapOvr>
    <a:masterClrMapping/>
  </p:clrMapOvr>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ustom 5">
    <p:spTree>
      <p:nvGrpSpPr>
        <p:cNvPr id="1" name=""/>
        <p:cNvGrpSpPr/>
        <p:nvPr/>
      </p:nvGrpSpPr>
      <p:grpSpPr>
        <a:xfrm>
          <a:off x="0" y="0"/>
          <a:ext cx="0" cy="0"/>
          <a:chOff x="0" y="0"/>
          <a:chExt cx="0" cy="0"/>
        </a:xfrm>
      </p:grpSpPr>
      <p:pic>
        <p:nvPicPr>
          <p:cNvPr id="8" name="Picture 4" descr="C:\Users\mahantesh\Desktop\Work\Working\PSD\New\text box.png">
            <a:extLst>
              <a:ext uri="{FF2B5EF4-FFF2-40B4-BE49-F238E27FC236}">
                <a16:creationId xmlns:a16="http://schemas.microsoft.com/office/drawing/2014/main" id="{2C5E6433-387D-EC43-97DA-798501D416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1006740"/>
            <a:ext cx="8572500" cy="48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L:\_MCC\Media_Source_Files\Media\A320_MCC_PilotFBubbles_00.png">
            <a:extLst>
              <a:ext uri="{FF2B5EF4-FFF2-40B4-BE49-F238E27FC236}">
                <a16:creationId xmlns:a16="http://schemas.microsoft.com/office/drawing/2014/main" id="{3240EF83-6F6D-FC41-B915-EECA681E68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5935" y="592667"/>
            <a:ext cx="1201340" cy="101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L:\_MCC\Media_Source_Files\Media\A320_MCC_PilotMBubbles_00.png">
            <a:extLst>
              <a:ext uri="{FF2B5EF4-FFF2-40B4-BE49-F238E27FC236}">
                <a16:creationId xmlns:a16="http://schemas.microsoft.com/office/drawing/2014/main" id="{DD0F6D6B-DAB7-6749-83D6-276D6C4F14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192" y="603251"/>
            <a:ext cx="1202531" cy="101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ular Callout 7">
            <a:extLst>
              <a:ext uri="{FF2B5EF4-FFF2-40B4-BE49-F238E27FC236}">
                <a16:creationId xmlns:a16="http://schemas.microsoft.com/office/drawing/2014/main" id="{45ABACD7-F3D4-C44E-860B-8E8EBEDA8ACD}"/>
              </a:ext>
            </a:extLst>
          </p:cNvPr>
          <p:cNvSpPr/>
          <p:nvPr/>
        </p:nvSpPr>
        <p:spPr>
          <a:xfrm>
            <a:off x="5063729" y="649553"/>
            <a:ext cx="1981200" cy="690563"/>
          </a:xfrm>
          <a:prstGeom prst="wedgeRoundRectCallout">
            <a:avLst>
              <a:gd name="adj1" fmla="val 89185"/>
              <a:gd name="adj2" fmla="val 23718"/>
              <a:gd name="adj3" fmla="val 16667"/>
            </a:avLst>
          </a:prstGeom>
          <a:solidFill>
            <a:schemeClr val="bg1"/>
          </a:solidFill>
          <a:ln w="3175">
            <a:noFill/>
          </a:ln>
          <a:effectLst>
            <a:outerShdw blurRad="50800" dist="25400" dir="3600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983" eaLnBrk="1" fontAlgn="auto" hangingPunct="1">
              <a:spcBef>
                <a:spcPts val="0"/>
              </a:spcBef>
              <a:spcAft>
                <a:spcPts val="0"/>
              </a:spcAft>
              <a:defRPr/>
            </a:pPr>
            <a:endParaRPr lang="en-CA" sz="428" b="0" kern="0" dirty="0">
              <a:solidFill>
                <a:sysClr val="windowText" lastClr="000000"/>
              </a:solidFill>
            </a:endParaRPr>
          </a:p>
        </p:txBody>
      </p:sp>
      <p:sp>
        <p:nvSpPr>
          <p:cNvPr id="14" name="Rounded Rectangular Callout 6">
            <a:extLst>
              <a:ext uri="{FF2B5EF4-FFF2-40B4-BE49-F238E27FC236}">
                <a16:creationId xmlns:a16="http://schemas.microsoft.com/office/drawing/2014/main" id="{EAB27F87-257D-B545-8A52-50B0BC553F86}"/>
              </a:ext>
            </a:extLst>
          </p:cNvPr>
          <p:cNvSpPr/>
          <p:nvPr/>
        </p:nvSpPr>
        <p:spPr>
          <a:xfrm>
            <a:off x="2005012" y="649553"/>
            <a:ext cx="1981200" cy="690563"/>
          </a:xfrm>
          <a:prstGeom prst="wedgeRoundRectCallout">
            <a:avLst>
              <a:gd name="adj1" fmla="val -90600"/>
              <a:gd name="adj2" fmla="val 18934"/>
              <a:gd name="adj3" fmla="val 16667"/>
            </a:avLst>
          </a:prstGeom>
          <a:solidFill>
            <a:schemeClr val="bg1"/>
          </a:solidFill>
          <a:ln w="3175">
            <a:noFill/>
          </a:ln>
          <a:effectLst>
            <a:outerShdw blurRad="50800" dist="25400" dir="3600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983" eaLnBrk="1" fontAlgn="auto" hangingPunct="1">
              <a:spcBef>
                <a:spcPts val="0"/>
              </a:spcBef>
              <a:spcAft>
                <a:spcPts val="0"/>
              </a:spcAft>
              <a:defRPr/>
            </a:pPr>
            <a:endParaRPr lang="en-CA" sz="428" b="0" kern="0" dirty="0">
              <a:solidFill>
                <a:sysClr val="windowText" lastClr="000000"/>
              </a:solidFill>
            </a:endParaRPr>
          </a:p>
        </p:txBody>
      </p:sp>
      <p:sp>
        <p:nvSpPr>
          <p:cNvPr id="3" name="Text Placeholder 7"/>
          <p:cNvSpPr>
            <a:spLocks noGrp="1"/>
          </p:cNvSpPr>
          <p:nvPr>
            <p:ph type="body" sz="quarter" idx="14"/>
          </p:nvPr>
        </p:nvSpPr>
        <p:spPr>
          <a:xfrm>
            <a:off x="617176" y="1641171"/>
            <a:ext cx="3924000" cy="842612"/>
          </a:xfrm>
        </p:spPr>
        <p:txBody>
          <a:bodyPr>
            <a:noAutofit/>
          </a:bodyPr>
          <a:lstStyle>
            <a:lvl1pPr marL="81369" indent="-81369">
              <a:spcBef>
                <a:spcPts val="143"/>
              </a:spcBef>
              <a:spcAft>
                <a:spcPts val="143"/>
              </a:spcAft>
              <a:defRPr lang="en-US" sz="1800" kern="1200" baseline="0" dirty="0" smtClean="0">
                <a:solidFill>
                  <a:srgbClr val="182A54"/>
                </a:solidFill>
                <a:latin typeface="+mj-lt"/>
                <a:ea typeface="+mn-ea"/>
                <a:cs typeface="Arial" panose="020B0604020202020204" pitchFamily="34" charset="0"/>
              </a:defRPr>
            </a:lvl1pPr>
            <a:lvl2pPr>
              <a:spcBef>
                <a:spcPts val="143"/>
              </a:spcBef>
              <a:spcAft>
                <a:spcPts val="143"/>
              </a:spcAft>
              <a:defRPr sz="1500" baseline="0">
                <a:solidFill>
                  <a:srgbClr val="182A54"/>
                </a:solidFill>
                <a:latin typeface="+mj-lt"/>
                <a:cs typeface="Arial" panose="020B0604020202020204" pitchFamily="34" charset="0"/>
              </a:defRPr>
            </a:lvl2pPr>
            <a:lvl3pPr marL="271229" indent="-54246">
              <a:spcBef>
                <a:spcPts val="143"/>
              </a:spcBef>
              <a:spcAft>
                <a:spcPts val="143"/>
              </a:spcAft>
              <a:defRPr lang="en-US" sz="380" kern="1200" baseline="0" dirty="0" smtClean="0">
                <a:solidFill>
                  <a:srgbClr val="182A54"/>
                </a:solidFill>
                <a:latin typeface="Arial" panose="020B0604020202020204" pitchFamily="34" charset="0"/>
                <a:ea typeface="+mn-ea"/>
                <a:cs typeface="Arial" panose="020B0604020202020204" pitchFamily="34" charset="0"/>
              </a:defRPr>
            </a:lvl3pPr>
          </a:lstStyle>
          <a:p>
            <a:pPr lvl="0"/>
            <a:r>
              <a:rPr lang="en-US"/>
              <a:t>Edit Master text styles</a:t>
            </a:r>
          </a:p>
          <a:p>
            <a:pPr lvl="1"/>
            <a:r>
              <a:rPr lang="en-US"/>
              <a:t>Second level</a:t>
            </a:r>
          </a:p>
        </p:txBody>
      </p:sp>
      <p:sp>
        <p:nvSpPr>
          <p:cNvPr id="4" name="Picture Placeholder 17"/>
          <p:cNvSpPr>
            <a:spLocks noGrp="1" noChangeAspect="1"/>
          </p:cNvSpPr>
          <p:nvPr>
            <p:ph type="pic" sz="quarter" idx="15"/>
          </p:nvPr>
        </p:nvSpPr>
        <p:spPr>
          <a:xfrm>
            <a:off x="631882" y="2572704"/>
            <a:ext cx="7846367" cy="1740344"/>
          </a:xfrm>
          <a:effectLst>
            <a:outerShdw blurRad="50800" dist="50800" dir="2700000" algn="tl" rotWithShape="0">
              <a:prstClr val="black">
                <a:alpha val="40000"/>
              </a:prstClr>
            </a:outerShdw>
          </a:effectLst>
        </p:spPr>
        <p:txBody>
          <a:bodyPr rtlCol="0">
            <a:normAutofit/>
          </a:bodyPr>
          <a:lstStyle>
            <a:lvl1pPr>
              <a:defRPr lang="en-CA" sz="1500" dirty="0">
                <a:latin typeface="+mj-lt"/>
                <a:cs typeface="Arial" panose="020B0604020202020204" pitchFamily="34" charset="0"/>
              </a:defRPr>
            </a:lvl1pPr>
          </a:lstStyle>
          <a:p>
            <a:pPr lvl="0"/>
            <a:r>
              <a:rPr lang="en-US" noProof="0"/>
              <a:t>Click icon to add picture</a:t>
            </a:r>
            <a:endParaRPr lang="en-CA" noProof="0" dirty="0"/>
          </a:p>
        </p:txBody>
      </p:sp>
      <p:sp>
        <p:nvSpPr>
          <p:cNvPr id="5" name="Text Placeholder 7"/>
          <p:cNvSpPr>
            <a:spLocks noGrp="1"/>
          </p:cNvSpPr>
          <p:nvPr>
            <p:ph type="body" sz="quarter" idx="20"/>
          </p:nvPr>
        </p:nvSpPr>
        <p:spPr>
          <a:xfrm>
            <a:off x="4561367" y="1641171"/>
            <a:ext cx="3924000" cy="842612"/>
          </a:xfrm>
        </p:spPr>
        <p:txBody>
          <a:bodyPr>
            <a:noAutofit/>
          </a:bodyPr>
          <a:lstStyle>
            <a:lvl1pPr marL="81369" indent="-81369">
              <a:spcBef>
                <a:spcPts val="143"/>
              </a:spcBef>
              <a:spcAft>
                <a:spcPts val="143"/>
              </a:spcAft>
              <a:defRPr lang="en-US" sz="1800" kern="1200" baseline="0" dirty="0" smtClean="0">
                <a:solidFill>
                  <a:srgbClr val="182A54"/>
                </a:solidFill>
                <a:latin typeface="+mj-lt"/>
                <a:ea typeface="+mn-ea"/>
                <a:cs typeface="Arial" panose="020B0604020202020204" pitchFamily="34" charset="0"/>
              </a:defRPr>
            </a:lvl1pPr>
            <a:lvl2pPr>
              <a:spcBef>
                <a:spcPts val="143"/>
              </a:spcBef>
              <a:spcAft>
                <a:spcPts val="143"/>
              </a:spcAft>
              <a:defRPr sz="1500" baseline="0">
                <a:solidFill>
                  <a:srgbClr val="182A54"/>
                </a:solidFill>
                <a:latin typeface="+mj-lt"/>
                <a:cs typeface="Arial" panose="020B0604020202020204" pitchFamily="34" charset="0"/>
              </a:defRPr>
            </a:lvl2pPr>
            <a:lvl3pPr marL="271229" indent="-54246">
              <a:spcBef>
                <a:spcPts val="143"/>
              </a:spcBef>
              <a:spcAft>
                <a:spcPts val="143"/>
              </a:spcAft>
              <a:defRPr lang="en-US" sz="380" kern="1200" baseline="0" dirty="0" smtClean="0">
                <a:solidFill>
                  <a:srgbClr val="182A54"/>
                </a:solidFill>
                <a:latin typeface="Arial" panose="020B0604020202020204" pitchFamily="34" charset="0"/>
                <a:ea typeface="+mn-ea"/>
                <a:cs typeface="Arial" panose="020B0604020202020204" pitchFamily="34" charset="0"/>
              </a:defRPr>
            </a:lvl3pPr>
          </a:lstStyle>
          <a:p>
            <a:pPr lvl="0"/>
            <a:r>
              <a:rPr lang="en-US"/>
              <a:t>Edit Master text styles</a:t>
            </a:r>
          </a:p>
          <a:p>
            <a:pPr lvl="1"/>
            <a:r>
              <a:rPr lang="en-US"/>
              <a:t>Second level</a:t>
            </a:r>
          </a:p>
        </p:txBody>
      </p:sp>
      <p:sp>
        <p:nvSpPr>
          <p:cNvPr id="10" name="Content Placeholder 5"/>
          <p:cNvSpPr>
            <a:spLocks noGrp="1"/>
          </p:cNvSpPr>
          <p:nvPr>
            <p:ph sz="quarter" idx="22"/>
          </p:nvPr>
        </p:nvSpPr>
        <p:spPr>
          <a:xfrm>
            <a:off x="5077622" y="654949"/>
            <a:ext cx="1981200" cy="684668"/>
          </a:xfrm>
        </p:spPr>
        <p:txBody>
          <a:bodyPr anchor="ctr">
            <a:noAutofit/>
          </a:bodyPr>
          <a:lstStyle>
            <a:lvl1pPr marL="0" indent="0" algn="ctr">
              <a:buNone/>
              <a:defRPr sz="1050" baseline="0">
                <a:solidFill>
                  <a:srgbClr val="182A54"/>
                </a:solidFill>
                <a:latin typeface="+mj-lt"/>
                <a:cs typeface="Arial" panose="020B0604020202020204" pitchFamily="34" charset="0"/>
              </a:defRPr>
            </a:lvl1pPr>
            <a:lvl2pPr>
              <a:defRPr sz="332">
                <a:latin typeface="Arial" panose="020B0604020202020204" pitchFamily="34" charset="0"/>
                <a:cs typeface="Arial" panose="020B0604020202020204" pitchFamily="34" charset="0"/>
              </a:defRPr>
            </a:lvl2pPr>
            <a:lvl3pPr>
              <a:defRPr sz="332">
                <a:latin typeface="Arial" panose="020B0604020202020204" pitchFamily="34" charset="0"/>
                <a:cs typeface="Arial" panose="020B0604020202020204" pitchFamily="34" charset="0"/>
              </a:defRPr>
            </a:lvl3pPr>
            <a:lvl4pPr>
              <a:defRPr sz="332">
                <a:latin typeface="Arial" panose="020B0604020202020204" pitchFamily="34" charset="0"/>
                <a:cs typeface="Arial" panose="020B0604020202020204" pitchFamily="34" charset="0"/>
              </a:defRPr>
            </a:lvl4pPr>
            <a:lvl5pPr>
              <a:defRPr sz="332">
                <a:latin typeface="Arial" panose="020B0604020202020204" pitchFamily="34" charset="0"/>
                <a:cs typeface="Arial" panose="020B0604020202020204" pitchFamily="34" charset="0"/>
              </a:defRPr>
            </a:lvl5pPr>
          </a:lstStyle>
          <a:p>
            <a:pPr lvl="0"/>
            <a:r>
              <a:rPr lang="en-US"/>
              <a:t>Edit Master text styles</a:t>
            </a:r>
          </a:p>
        </p:txBody>
      </p:sp>
      <p:sp>
        <p:nvSpPr>
          <p:cNvPr id="9" name="Content Placeholder 5"/>
          <p:cNvSpPr>
            <a:spLocks noGrp="1"/>
          </p:cNvSpPr>
          <p:nvPr>
            <p:ph sz="quarter" idx="21"/>
          </p:nvPr>
        </p:nvSpPr>
        <p:spPr>
          <a:xfrm>
            <a:off x="2005013" y="654949"/>
            <a:ext cx="1981200" cy="684668"/>
          </a:xfrm>
        </p:spPr>
        <p:txBody>
          <a:bodyPr anchor="ctr">
            <a:noAutofit/>
          </a:bodyPr>
          <a:lstStyle>
            <a:lvl1pPr marL="0" indent="0" algn="ctr">
              <a:buNone/>
              <a:defRPr sz="1350" baseline="0">
                <a:solidFill>
                  <a:srgbClr val="182A54"/>
                </a:solidFill>
                <a:latin typeface="+mj-lt"/>
                <a:cs typeface="Arial" panose="020B0604020202020204" pitchFamily="34" charset="0"/>
              </a:defRPr>
            </a:lvl1pPr>
            <a:lvl2pPr>
              <a:defRPr sz="332">
                <a:latin typeface="Arial" panose="020B0604020202020204" pitchFamily="34" charset="0"/>
                <a:cs typeface="Arial" panose="020B0604020202020204" pitchFamily="34" charset="0"/>
              </a:defRPr>
            </a:lvl2pPr>
            <a:lvl3pPr>
              <a:defRPr sz="332">
                <a:latin typeface="Arial" panose="020B0604020202020204" pitchFamily="34" charset="0"/>
                <a:cs typeface="Arial" panose="020B0604020202020204" pitchFamily="34" charset="0"/>
              </a:defRPr>
            </a:lvl3pPr>
            <a:lvl4pPr>
              <a:defRPr sz="332">
                <a:latin typeface="Arial" panose="020B0604020202020204" pitchFamily="34" charset="0"/>
                <a:cs typeface="Arial" panose="020B0604020202020204" pitchFamily="34" charset="0"/>
              </a:defRPr>
            </a:lvl4pPr>
            <a:lvl5pPr>
              <a:defRPr sz="332">
                <a:latin typeface="Arial" panose="020B0604020202020204" pitchFamily="34" charset="0"/>
                <a:cs typeface="Arial" panose="020B0604020202020204" pitchFamily="34" charset="0"/>
              </a:defRPr>
            </a:lvl5pPr>
          </a:lstStyle>
          <a:p>
            <a:pPr lvl="0"/>
            <a:r>
              <a:rPr lang="en-US"/>
              <a:t>Edit Master text styles</a:t>
            </a:r>
          </a:p>
        </p:txBody>
      </p:sp>
      <p:sp>
        <p:nvSpPr>
          <p:cNvPr id="2" name="Title 1"/>
          <p:cNvSpPr>
            <a:spLocks noGrp="1"/>
          </p:cNvSpPr>
          <p:nvPr>
            <p:ph type="title"/>
          </p:nvPr>
        </p:nvSpPr>
        <p:spPr>
          <a:xfrm>
            <a:off x="0" y="3609"/>
            <a:ext cx="8229600" cy="415496"/>
          </a:xfrm>
          <a:prstGeom prst="rect">
            <a:avLst/>
          </a:prstGeom>
        </p:spPr>
        <p:txBody>
          <a:bodyPr/>
          <a:lstStyle>
            <a:lvl1pPr algn="l">
              <a:defRPr sz="1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526255219"/>
      </p:ext>
    </p:extLst>
  </p:cSld>
  <p:clrMapOvr>
    <a:masterClrMapping/>
  </p:clrMapOvr>
  <p:hf sldNum="0"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ustom 6">
    <p:spTree>
      <p:nvGrpSpPr>
        <p:cNvPr id="1" name=""/>
        <p:cNvGrpSpPr/>
        <p:nvPr/>
      </p:nvGrpSpPr>
      <p:grpSpPr>
        <a:xfrm>
          <a:off x="0" y="0"/>
          <a:ext cx="0" cy="0"/>
          <a:chOff x="0" y="0"/>
          <a:chExt cx="0" cy="0"/>
        </a:xfrm>
      </p:grpSpPr>
      <p:pic>
        <p:nvPicPr>
          <p:cNvPr id="7" name="Picture 4" descr="C:\Users\mahantesh\Desktop\Work\Working\PSD\New\text box.png">
            <a:extLst>
              <a:ext uri="{FF2B5EF4-FFF2-40B4-BE49-F238E27FC236}">
                <a16:creationId xmlns:a16="http://schemas.microsoft.com/office/drawing/2014/main" id="{5FABD881-2876-FF46-9729-49832370E9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990865"/>
            <a:ext cx="8572500" cy="48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L:\_MCC\Media_Source_Files\Media\A320_MCC_PilotFBubbles_00.png">
            <a:extLst>
              <a:ext uri="{FF2B5EF4-FFF2-40B4-BE49-F238E27FC236}">
                <a16:creationId xmlns:a16="http://schemas.microsoft.com/office/drawing/2014/main" id="{A1CD869D-36FE-FA4A-A7EC-93ED1B5FF6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5935" y="576792"/>
            <a:ext cx="1201340" cy="101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L:\_MCC\Media_Source_Files\Media\A320_MCC_PilotMBubbles_00.png">
            <a:extLst>
              <a:ext uri="{FF2B5EF4-FFF2-40B4-BE49-F238E27FC236}">
                <a16:creationId xmlns:a16="http://schemas.microsoft.com/office/drawing/2014/main" id="{BC3271DD-64E7-9C4F-9B2D-F130838278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192" y="588699"/>
            <a:ext cx="1202531" cy="101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ular Callout 8">
            <a:extLst>
              <a:ext uri="{FF2B5EF4-FFF2-40B4-BE49-F238E27FC236}">
                <a16:creationId xmlns:a16="http://schemas.microsoft.com/office/drawing/2014/main" id="{5CBF3D15-1C60-4A49-A2DB-EDC0A8992401}"/>
              </a:ext>
            </a:extLst>
          </p:cNvPr>
          <p:cNvSpPr/>
          <p:nvPr/>
        </p:nvSpPr>
        <p:spPr>
          <a:xfrm>
            <a:off x="5063729" y="635000"/>
            <a:ext cx="1981200" cy="689240"/>
          </a:xfrm>
          <a:prstGeom prst="wedgeRoundRectCallout">
            <a:avLst>
              <a:gd name="adj1" fmla="val 89185"/>
              <a:gd name="adj2" fmla="val 23718"/>
              <a:gd name="adj3" fmla="val 16667"/>
            </a:avLst>
          </a:prstGeom>
          <a:solidFill>
            <a:schemeClr val="bg1"/>
          </a:solidFill>
          <a:ln w="3175">
            <a:noFill/>
          </a:ln>
          <a:effectLst>
            <a:outerShdw blurRad="50800" dist="25400" dir="3600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983" eaLnBrk="1" fontAlgn="auto" hangingPunct="1">
              <a:spcBef>
                <a:spcPts val="0"/>
              </a:spcBef>
              <a:spcAft>
                <a:spcPts val="0"/>
              </a:spcAft>
              <a:defRPr/>
            </a:pPr>
            <a:endParaRPr lang="en-CA" sz="428" b="0" kern="0" dirty="0">
              <a:solidFill>
                <a:sysClr val="windowText" lastClr="000000"/>
              </a:solidFill>
            </a:endParaRPr>
          </a:p>
        </p:txBody>
      </p:sp>
      <p:sp>
        <p:nvSpPr>
          <p:cNvPr id="13" name="Rounded Rectangular Callout 10">
            <a:extLst>
              <a:ext uri="{FF2B5EF4-FFF2-40B4-BE49-F238E27FC236}">
                <a16:creationId xmlns:a16="http://schemas.microsoft.com/office/drawing/2014/main" id="{3D7E7B76-48C3-7247-B684-36E52077B600}"/>
              </a:ext>
            </a:extLst>
          </p:cNvPr>
          <p:cNvSpPr/>
          <p:nvPr/>
        </p:nvSpPr>
        <p:spPr>
          <a:xfrm>
            <a:off x="2005012" y="635000"/>
            <a:ext cx="1981200" cy="689240"/>
          </a:xfrm>
          <a:prstGeom prst="wedgeRoundRectCallout">
            <a:avLst>
              <a:gd name="adj1" fmla="val -90600"/>
              <a:gd name="adj2" fmla="val 18934"/>
              <a:gd name="adj3" fmla="val 16667"/>
            </a:avLst>
          </a:prstGeom>
          <a:solidFill>
            <a:schemeClr val="bg1"/>
          </a:solidFill>
          <a:ln w="3175">
            <a:noFill/>
          </a:ln>
          <a:effectLst>
            <a:outerShdw blurRad="50800" dist="25400" dir="3600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983" eaLnBrk="1" fontAlgn="auto" hangingPunct="1">
              <a:spcBef>
                <a:spcPts val="0"/>
              </a:spcBef>
              <a:spcAft>
                <a:spcPts val="0"/>
              </a:spcAft>
              <a:defRPr/>
            </a:pPr>
            <a:endParaRPr lang="en-CA" sz="428" b="0" kern="0" dirty="0">
              <a:solidFill>
                <a:sysClr val="windowText" lastClr="000000"/>
              </a:solidFill>
            </a:endParaRPr>
          </a:p>
        </p:txBody>
      </p:sp>
      <p:sp>
        <p:nvSpPr>
          <p:cNvPr id="3" name="Picture Placeholder 17"/>
          <p:cNvSpPr>
            <a:spLocks noGrp="1"/>
          </p:cNvSpPr>
          <p:nvPr>
            <p:ph type="pic" sz="quarter" idx="15"/>
          </p:nvPr>
        </p:nvSpPr>
        <p:spPr>
          <a:xfrm>
            <a:off x="618526" y="3000254"/>
            <a:ext cx="7891200" cy="1200000"/>
          </a:xfrm>
          <a:effectLst>
            <a:outerShdw blurRad="50800" dist="50800" dir="2700000" algn="tl" rotWithShape="0">
              <a:prstClr val="black">
                <a:alpha val="40000"/>
              </a:prstClr>
            </a:outerShdw>
          </a:effectLst>
        </p:spPr>
        <p:txBody>
          <a:bodyPr rtlCol="0">
            <a:normAutofit/>
          </a:bodyPr>
          <a:lstStyle>
            <a:lvl1pPr>
              <a:defRPr lang="en-CA" sz="1050" dirty="0">
                <a:latin typeface="Arial" panose="020B0604020202020204" pitchFamily="34" charset="0"/>
                <a:cs typeface="Arial" panose="020B0604020202020204" pitchFamily="34" charset="0"/>
              </a:defRPr>
            </a:lvl1pPr>
          </a:lstStyle>
          <a:p>
            <a:pPr lvl="0"/>
            <a:r>
              <a:rPr lang="en-US" noProof="0"/>
              <a:t>Click icon to add picture</a:t>
            </a:r>
            <a:endParaRPr lang="en-CA" noProof="0" dirty="0"/>
          </a:p>
        </p:txBody>
      </p:sp>
      <p:sp>
        <p:nvSpPr>
          <p:cNvPr id="4" name="Picture Placeholder 17"/>
          <p:cNvSpPr>
            <a:spLocks noGrp="1"/>
          </p:cNvSpPr>
          <p:nvPr>
            <p:ph type="pic" sz="quarter" idx="23"/>
          </p:nvPr>
        </p:nvSpPr>
        <p:spPr>
          <a:xfrm>
            <a:off x="618527" y="1644648"/>
            <a:ext cx="7892376" cy="1200000"/>
          </a:xfrm>
          <a:effectLst>
            <a:outerShdw blurRad="50800" dist="50800" dir="2700000" algn="tl" rotWithShape="0">
              <a:prstClr val="black">
                <a:alpha val="40000"/>
              </a:prstClr>
            </a:outerShdw>
          </a:effectLst>
        </p:spPr>
        <p:txBody>
          <a:bodyPr rtlCol="0">
            <a:normAutofit/>
          </a:bodyPr>
          <a:lstStyle>
            <a:lvl1pPr>
              <a:defRPr lang="en-CA" sz="1050" dirty="0">
                <a:latin typeface="Arial" panose="020B0604020202020204" pitchFamily="34" charset="0"/>
                <a:cs typeface="Arial" panose="020B0604020202020204" pitchFamily="34" charset="0"/>
              </a:defRPr>
            </a:lvl1pPr>
          </a:lstStyle>
          <a:p>
            <a:pPr lvl="0"/>
            <a:r>
              <a:rPr lang="en-US" noProof="0"/>
              <a:t>Click icon to add picture</a:t>
            </a:r>
            <a:endParaRPr lang="en-CA" noProof="0" dirty="0"/>
          </a:p>
        </p:txBody>
      </p:sp>
      <p:sp>
        <p:nvSpPr>
          <p:cNvPr id="10" name="Content Placeholder 5"/>
          <p:cNvSpPr>
            <a:spLocks noGrp="1"/>
          </p:cNvSpPr>
          <p:nvPr>
            <p:ph sz="quarter" idx="22"/>
          </p:nvPr>
        </p:nvSpPr>
        <p:spPr>
          <a:xfrm>
            <a:off x="5077622" y="639709"/>
            <a:ext cx="1981200" cy="684668"/>
          </a:xfrm>
        </p:spPr>
        <p:txBody>
          <a:bodyPr anchor="ctr">
            <a:noAutofit/>
          </a:bodyPr>
          <a:lstStyle>
            <a:lvl1pPr marL="0" indent="0" algn="ctr">
              <a:buNone/>
              <a:defRPr sz="332" baseline="0">
                <a:solidFill>
                  <a:srgbClr val="182A54"/>
                </a:solidFill>
                <a:latin typeface="Arial" panose="020B0604020202020204" pitchFamily="34" charset="0"/>
                <a:cs typeface="Arial" panose="020B0604020202020204" pitchFamily="34" charset="0"/>
              </a:defRPr>
            </a:lvl1pPr>
            <a:lvl2pPr>
              <a:defRPr sz="332">
                <a:latin typeface="Arial" panose="020B0604020202020204" pitchFamily="34" charset="0"/>
                <a:cs typeface="Arial" panose="020B0604020202020204" pitchFamily="34" charset="0"/>
              </a:defRPr>
            </a:lvl2pPr>
            <a:lvl3pPr>
              <a:defRPr sz="332">
                <a:latin typeface="Arial" panose="020B0604020202020204" pitchFamily="34" charset="0"/>
                <a:cs typeface="Arial" panose="020B0604020202020204" pitchFamily="34" charset="0"/>
              </a:defRPr>
            </a:lvl3pPr>
            <a:lvl4pPr>
              <a:defRPr sz="332">
                <a:latin typeface="Arial" panose="020B0604020202020204" pitchFamily="34" charset="0"/>
                <a:cs typeface="Arial" panose="020B0604020202020204" pitchFamily="34" charset="0"/>
              </a:defRPr>
            </a:lvl4pPr>
            <a:lvl5pPr>
              <a:defRPr sz="332">
                <a:latin typeface="Arial" panose="020B0604020202020204" pitchFamily="34" charset="0"/>
                <a:cs typeface="Arial" panose="020B0604020202020204" pitchFamily="34" charset="0"/>
              </a:defRPr>
            </a:lvl5pPr>
          </a:lstStyle>
          <a:p>
            <a:pPr lvl="0"/>
            <a:r>
              <a:rPr lang="en-US"/>
              <a:t>Edit Master text styles</a:t>
            </a:r>
          </a:p>
        </p:txBody>
      </p:sp>
      <p:sp>
        <p:nvSpPr>
          <p:cNvPr id="12" name="Content Placeholder 5"/>
          <p:cNvSpPr>
            <a:spLocks noGrp="1"/>
          </p:cNvSpPr>
          <p:nvPr>
            <p:ph sz="quarter" idx="21"/>
          </p:nvPr>
        </p:nvSpPr>
        <p:spPr>
          <a:xfrm>
            <a:off x="2005013" y="639709"/>
            <a:ext cx="1981200" cy="684668"/>
          </a:xfrm>
        </p:spPr>
        <p:txBody>
          <a:bodyPr anchor="ctr">
            <a:noAutofit/>
          </a:bodyPr>
          <a:lstStyle>
            <a:lvl1pPr marL="0" indent="0" algn="ctr">
              <a:buNone/>
              <a:defRPr sz="332" baseline="0">
                <a:solidFill>
                  <a:srgbClr val="182A54"/>
                </a:solidFill>
                <a:latin typeface="Arial" panose="020B0604020202020204" pitchFamily="34" charset="0"/>
                <a:cs typeface="Arial" panose="020B0604020202020204" pitchFamily="34" charset="0"/>
              </a:defRPr>
            </a:lvl1pPr>
            <a:lvl2pPr>
              <a:defRPr sz="332">
                <a:latin typeface="Arial" panose="020B0604020202020204" pitchFamily="34" charset="0"/>
                <a:cs typeface="Arial" panose="020B0604020202020204" pitchFamily="34" charset="0"/>
              </a:defRPr>
            </a:lvl2pPr>
            <a:lvl3pPr>
              <a:defRPr sz="332">
                <a:latin typeface="Arial" panose="020B0604020202020204" pitchFamily="34" charset="0"/>
                <a:cs typeface="Arial" panose="020B0604020202020204" pitchFamily="34" charset="0"/>
              </a:defRPr>
            </a:lvl3pPr>
            <a:lvl4pPr>
              <a:defRPr sz="332">
                <a:latin typeface="Arial" panose="020B0604020202020204" pitchFamily="34" charset="0"/>
                <a:cs typeface="Arial" panose="020B0604020202020204" pitchFamily="34" charset="0"/>
              </a:defRPr>
            </a:lvl4pPr>
            <a:lvl5pPr>
              <a:defRPr sz="332">
                <a:latin typeface="Arial" panose="020B0604020202020204" pitchFamily="34" charset="0"/>
                <a:cs typeface="Arial" panose="020B0604020202020204" pitchFamily="34" charset="0"/>
              </a:defRPr>
            </a:lvl5pPr>
          </a:lstStyle>
          <a:p>
            <a:pPr lvl="0"/>
            <a:r>
              <a:rPr lang="en-US"/>
              <a:t>Edit Master text styles</a:t>
            </a:r>
          </a:p>
        </p:txBody>
      </p:sp>
      <p:sp>
        <p:nvSpPr>
          <p:cNvPr id="2" name="Title 1"/>
          <p:cNvSpPr>
            <a:spLocks noGrp="1"/>
          </p:cNvSpPr>
          <p:nvPr>
            <p:ph type="title"/>
          </p:nvPr>
        </p:nvSpPr>
        <p:spPr>
          <a:xfrm>
            <a:off x="0" y="0"/>
            <a:ext cx="8229600" cy="396240"/>
          </a:xfrm>
          <a:prstGeom prst="rect">
            <a:avLst/>
          </a:prstGeom>
        </p:spPr>
        <p:txBody>
          <a:bodyPr/>
          <a:lstStyle>
            <a:lvl1pPr algn="l">
              <a:defRPr sz="1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105785200"/>
      </p:ext>
    </p:extLst>
  </p:cSld>
  <p:clrMapOvr>
    <a:masterClrMapping/>
  </p:clrMapOvr>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End of Lesson/Course">
    <p:spTree>
      <p:nvGrpSpPr>
        <p:cNvPr id="1" name=""/>
        <p:cNvGrpSpPr/>
        <p:nvPr/>
      </p:nvGrpSpPr>
      <p:grpSpPr>
        <a:xfrm>
          <a:off x="0" y="0"/>
          <a:ext cx="0" cy="0"/>
          <a:chOff x="0" y="0"/>
          <a:chExt cx="0" cy="0"/>
        </a:xfrm>
      </p:grpSpPr>
      <p:pic>
        <p:nvPicPr>
          <p:cNvPr id="4" name="Picture 12">
            <a:extLst>
              <a:ext uri="{FF2B5EF4-FFF2-40B4-BE49-F238E27FC236}">
                <a16:creationId xmlns:a16="http://schemas.microsoft.com/office/drawing/2014/main" id="{FBCCE0FF-7F47-B44A-A9CF-C63708C95686}"/>
              </a:ext>
            </a:extLst>
          </p:cNvPr>
          <p:cNvPicPr>
            <a:picLocks noChangeAspect="1"/>
          </p:cNvPicPr>
          <p:nvPr/>
        </p:nvPicPr>
        <p:blipFill>
          <a:blip r:embed="rId2" cstate="print">
            <a:extLst>
              <a:ext uri="{28A0092B-C50C-407E-A947-70E740481C1C}">
                <a14:useLocalDpi xmlns:a14="http://schemas.microsoft.com/office/drawing/2010/main" val="0"/>
              </a:ext>
            </a:extLst>
          </a:blip>
          <a:srcRect t="25713"/>
          <a:stretch>
            <a:fillRect/>
          </a:stretch>
        </p:blipFill>
        <p:spPr bwMode="auto">
          <a:xfrm>
            <a:off x="8168879" y="55563"/>
            <a:ext cx="684609"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a:extLst>
              <a:ext uri="{FF2B5EF4-FFF2-40B4-BE49-F238E27FC236}">
                <a16:creationId xmlns:a16="http://schemas.microsoft.com/office/drawing/2014/main" id="{45469F6F-6FE3-1041-A6CB-FA45DC836F4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7688" y="101865"/>
            <a:ext cx="684610" cy="27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F9692D83-61F6-9447-A9D6-1042C969925E}"/>
              </a:ext>
            </a:extLst>
          </p:cNvPr>
          <p:cNvSpPr txBox="1"/>
          <p:nvPr/>
        </p:nvSpPr>
        <p:spPr>
          <a:xfrm>
            <a:off x="3073004" y="5479521"/>
            <a:ext cx="771365" cy="125291"/>
          </a:xfrm>
          <a:prstGeom prst="rect">
            <a:avLst/>
          </a:prstGeom>
          <a:noFill/>
        </p:spPr>
        <p:txBody>
          <a:bodyPr wrap="none">
            <a:spAutoFit/>
          </a:bodyPr>
          <a:lstStyle/>
          <a:p>
            <a:pPr defTabSz="216983" eaLnBrk="1" fontAlgn="auto" hangingPunct="1">
              <a:spcBef>
                <a:spcPts val="0"/>
              </a:spcBef>
              <a:spcAft>
                <a:spcPts val="0"/>
              </a:spcAft>
              <a:defRPr/>
            </a:pPr>
            <a:r>
              <a:rPr lang="en-CA" sz="214" b="0" kern="0" dirty="0">
                <a:solidFill>
                  <a:srgbClr val="182A54"/>
                </a:solidFill>
                <a:latin typeface="Arial Narrow" panose="020B0606020202030204" pitchFamily="34" charset="0"/>
              </a:rPr>
              <a:t>Confidential and/or proprietary product of ©CAE Inc. 2016</a:t>
            </a:r>
          </a:p>
        </p:txBody>
      </p:sp>
      <p:sp>
        <p:nvSpPr>
          <p:cNvPr id="7" name="TextBox 6">
            <a:extLst>
              <a:ext uri="{FF2B5EF4-FFF2-40B4-BE49-F238E27FC236}">
                <a16:creationId xmlns:a16="http://schemas.microsoft.com/office/drawing/2014/main" id="{C1183ECE-D8B1-EB45-95DA-C3A1C3BFB57F}"/>
              </a:ext>
            </a:extLst>
          </p:cNvPr>
          <p:cNvSpPr txBox="1"/>
          <p:nvPr/>
        </p:nvSpPr>
        <p:spPr>
          <a:xfrm>
            <a:off x="3073004" y="5479521"/>
            <a:ext cx="771365" cy="125291"/>
          </a:xfrm>
          <a:prstGeom prst="rect">
            <a:avLst/>
          </a:prstGeom>
          <a:noFill/>
        </p:spPr>
        <p:txBody>
          <a:bodyPr wrap="none">
            <a:spAutoFit/>
          </a:bodyPr>
          <a:lstStyle/>
          <a:p>
            <a:pPr defTabSz="216983" eaLnBrk="1" fontAlgn="auto" hangingPunct="1">
              <a:spcBef>
                <a:spcPts val="0"/>
              </a:spcBef>
              <a:spcAft>
                <a:spcPts val="0"/>
              </a:spcAft>
              <a:defRPr/>
            </a:pPr>
            <a:r>
              <a:rPr lang="en-CA" sz="214" b="0" dirty="0">
                <a:solidFill>
                  <a:srgbClr val="182A54"/>
                </a:solidFill>
                <a:latin typeface="Arial Narrow" panose="020B0606020202030204" pitchFamily="34" charset="0"/>
              </a:rPr>
              <a:t>Confidential and/or proprietary product of ©CAE Inc. 2016</a:t>
            </a:r>
          </a:p>
        </p:txBody>
      </p:sp>
      <p:sp>
        <p:nvSpPr>
          <p:cNvPr id="8" name="TextBox 7">
            <a:extLst>
              <a:ext uri="{FF2B5EF4-FFF2-40B4-BE49-F238E27FC236}">
                <a16:creationId xmlns:a16="http://schemas.microsoft.com/office/drawing/2014/main" id="{33F4BE32-D546-8E43-8325-0CE7F8A7012A}"/>
              </a:ext>
            </a:extLst>
          </p:cNvPr>
          <p:cNvSpPr txBox="1"/>
          <p:nvPr/>
        </p:nvSpPr>
        <p:spPr>
          <a:xfrm>
            <a:off x="247650" y="5480845"/>
            <a:ext cx="78548" cy="125291"/>
          </a:xfrm>
          <a:prstGeom prst="rect">
            <a:avLst/>
          </a:prstGeom>
          <a:noFill/>
        </p:spPr>
        <p:txBody>
          <a:bodyPr wrap="none" lIns="0" rIns="0">
            <a:spAutoFit/>
          </a:bodyPr>
          <a:lstStyle/>
          <a:p>
            <a:pPr defTabSz="216983" eaLnBrk="1" fontAlgn="auto" hangingPunct="1">
              <a:spcBef>
                <a:spcPts val="0"/>
              </a:spcBef>
              <a:spcAft>
                <a:spcPts val="0"/>
              </a:spcAft>
              <a:defRPr/>
            </a:pPr>
            <a:r>
              <a:rPr lang="en-US" sz="214" b="0" kern="0" dirty="0">
                <a:solidFill>
                  <a:srgbClr val="182A54"/>
                </a:solidFill>
                <a:latin typeface="Arial Narrow" panose="020B0606020202030204" pitchFamily="34" charset="0"/>
                <a:cs typeface="Arial" panose="020B0604020202020204" pitchFamily="34" charset="0"/>
              </a:rPr>
              <a:t>Rev 1.0</a:t>
            </a:r>
            <a:endParaRPr lang="en-CA" sz="214" b="0" kern="0" dirty="0">
              <a:solidFill>
                <a:srgbClr val="182A54"/>
              </a:solidFill>
              <a:latin typeface="Arial Narrow" panose="020B0606020202030204" pitchFamily="34" charset="0"/>
              <a:cs typeface="Arial" panose="020B0604020202020204" pitchFamily="34" charset="0"/>
            </a:endParaRPr>
          </a:p>
        </p:txBody>
      </p:sp>
      <p:sp>
        <p:nvSpPr>
          <p:cNvPr id="9" name="Text Placeholder 25">
            <a:extLst>
              <a:ext uri="{FF2B5EF4-FFF2-40B4-BE49-F238E27FC236}">
                <a16:creationId xmlns:a16="http://schemas.microsoft.com/office/drawing/2014/main" id="{945720ED-E66E-1741-B6B1-AFC78FF957EB}"/>
              </a:ext>
            </a:extLst>
          </p:cNvPr>
          <p:cNvSpPr txBox="1">
            <a:spLocks/>
          </p:cNvSpPr>
          <p:nvPr/>
        </p:nvSpPr>
        <p:spPr>
          <a:xfrm>
            <a:off x="246460" y="0"/>
            <a:ext cx="7830740" cy="455083"/>
          </a:xfrm>
          <a:prstGeom prst="rect">
            <a:avLst/>
          </a:prstGeom>
        </p:spPr>
        <p:txBody>
          <a:bodyPr lIns="8543" anchor="ctr"/>
          <a:lstStyle>
            <a:lvl1pPr marL="0" indent="0" algn="l" defTabSz="914400" rtl="0" eaLnBrk="1" latinLnBrk="0" hangingPunct="1">
              <a:spcBef>
                <a:spcPct val="20000"/>
              </a:spcBef>
              <a:buFont typeface="Arial" panose="020B0604020202020204" pitchFamily="34" charset="0"/>
              <a:buNone/>
              <a:defRPr sz="1400" kern="1200" baseline="0">
                <a:solidFill>
                  <a:schemeClr val="bg1"/>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216983" fontAlgn="auto">
              <a:spcAft>
                <a:spcPts val="0"/>
              </a:spcAft>
              <a:defRPr/>
            </a:pPr>
            <a:r>
              <a:rPr lang="en-US" sz="285" b="0" dirty="0">
                <a:solidFill>
                  <a:srgbClr val="182A54"/>
                </a:solidFill>
              </a:rPr>
              <a:t>Course Title &gt; Lesson Title</a:t>
            </a:r>
            <a:endParaRPr lang="en-CA" sz="285" b="0" dirty="0">
              <a:solidFill>
                <a:srgbClr val="182A54"/>
              </a:solidFill>
            </a:endParaRPr>
          </a:p>
        </p:txBody>
      </p:sp>
      <p:sp>
        <p:nvSpPr>
          <p:cNvPr id="10" name="Slide Number Placeholder 4">
            <a:extLst>
              <a:ext uri="{FF2B5EF4-FFF2-40B4-BE49-F238E27FC236}">
                <a16:creationId xmlns:a16="http://schemas.microsoft.com/office/drawing/2014/main" id="{4F8469D5-61FD-A945-9F1E-7A7F03827972}"/>
              </a:ext>
            </a:extLst>
          </p:cNvPr>
          <p:cNvSpPr txBox="1">
            <a:spLocks/>
          </p:cNvSpPr>
          <p:nvPr/>
        </p:nvSpPr>
        <p:spPr>
          <a:xfrm>
            <a:off x="8535591" y="5483490"/>
            <a:ext cx="445294" cy="160073"/>
          </a:xfrm>
          <a:prstGeom prst="rect">
            <a:avLst/>
          </a:prstGeom>
        </p:spPr>
        <p:txBody>
          <a:bodyPr lIns="21699" tIns="10850" rIns="21699" bIns="10850"/>
          <a:lstStyle>
            <a:defPPr>
              <a:defRPr lang="en-US"/>
            </a:defPPr>
            <a:lvl1pPr marL="0" algn="r" defTabSz="914400" rtl="0" eaLnBrk="1" latinLnBrk="0" hangingPunct="1">
              <a:defRPr sz="900" kern="1200">
                <a:solidFill>
                  <a:schemeClr val="bg1">
                    <a:lumMod val="95000"/>
                  </a:schemeClr>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16983" fontAlgn="auto">
              <a:spcBef>
                <a:spcPts val="0"/>
              </a:spcBef>
              <a:spcAft>
                <a:spcPts val="0"/>
              </a:spcAft>
              <a:defRPr/>
            </a:pPr>
            <a:r>
              <a:rPr lang="en-CA" sz="214" b="0" dirty="0">
                <a:solidFill>
                  <a:srgbClr val="182A54"/>
                </a:solidFill>
              </a:rPr>
              <a:t>of xx</a:t>
            </a:r>
          </a:p>
        </p:txBody>
      </p:sp>
      <p:sp>
        <p:nvSpPr>
          <p:cNvPr id="11" name="Slide Number Placeholder 4">
            <a:extLst>
              <a:ext uri="{FF2B5EF4-FFF2-40B4-BE49-F238E27FC236}">
                <a16:creationId xmlns:a16="http://schemas.microsoft.com/office/drawing/2014/main" id="{4F82E141-89C2-DE41-A94B-B5833F486155}"/>
              </a:ext>
            </a:extLst>
          </p:cNvPr>
          <p:cNvSpPr txBox="1">
            <a:spLocks/>
          </p:cNvSpPr>
          <p:nvPr/>
        </p:nvSpPr>
        <p:spPr>
          <a:xfrm>
            <a:off x="8358188" y="5483490"/>
            <a:ext cx="381000" cy="152135"/>
          </a:xfrm>
          <a:prstGeom prst="rect">
            <a:avLst/>
          </a:prstGeom>
        </p:spPr>
        <p:txBody>
          <a:bodyPr/>
          <a:lstStyle>
            <a:defPPr>
              <a:defRPr lang="en-US"/>
            </a:defPPr>
            <a:lvl1pPr marL="0" algn="l" defTabSz="914400" rtl="0" eaLnBrk="1" latinLnBrk="0" hangingPunct="1">
              <a:defRPr sz="900" kern="1200">
                <a:solidFill>
                  <a:schemeClr val="bg1">
                    <a:lumMod val="95000"/>
                  </a:schemeClr>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216983" fontAlgn="auto">
              <a:spcBef>
                <a:spcPts val="0"/>
              </a:spcBef>
              <a:spcAft>
                <a:spcPts val="0"/>
              </a:spcAft>
              <a:defRPr/>
            </a:pPr>
            <a:fld id="{022769C9-DF69-B447-BA86-50972488FE09}" type="slidenum">
              <a:rPr lang="en-CA" sz="214" b="0" smtClean="0">
                <a:solidFill>
                  <a:srgbClr val="182A54"/>
                </a:solidFill>
              </a:rPr>
              <a:pPr algn="r" defTabSz="216983" fontAlgn="auto">
                <a:spcBef>
                  <a:spcPts val="0"/>
                </a:spcBef>
                <a:spcAft>
                  <a:spcPts val="0"/>
                </a:spcAft>
                <a:defRPr/>
              </a:pPr>
              <a:t>‹nr.›</a:t>
            </a:fld>
            <a:endParaRPr lang="en-CA" sz="214" b="0" dirty="0">
              <a:solidFill>
                <a:srgbClr val="182A54"/>
              </a:solidFill>
            </a:endParaRPr>
          </a:p>
        </p:txBody>
      </p:sp>
      <p:grpSp>
        <p:nvGrpSpPr>
          <p:cNvPr id="12" name="Group 29">
            <a:extLst>
              <a:ext uri="{FF2B5EF4-FFF2-40B4-BE49-F238E27FC236}">
                <a16:creationId xmlns:a16="http://schemas.microsoft.com/office/drawing/2014/main" id="{15539302-43B1-E442-B120-C9269A094670}"/>
              </a:ext>
            </a:extLst>
          </p:cNvPr>
          <p:cNvGrpSpPr>
            <a:grpSpLocks/>
          </p:cNvGrpSpPr>
          <p:nvPr/>
        </p:nvGrpSpPr>
        <p:grpSpPr bwMode="auto">
          <a:xfrm>
            <a:off x="0" y="0"/>
            <a:ext cx="9144000" cy="5715000"/>
            <a:chOff x="0" y="0"/>
            <a:chExt cx="9144000" cy="6858000"/>
          </a:xfrm>
        </p:grpSpPr>
        <p:pic>
          <p:nvPicPr>
            <p:cNvPr id="13" name="Picture 30">
              <a:extLst>
                <a:ext uri="{FF2B5EF4-FFF2-40B4-BE49-F238E27FC236}">
                  <a16:creationId xmlns:a16="http://schemas.microsoft.com/office/drawing/2014/main" id="{A912B020-7B4C-B94B-B383-4D282E2109D5}"/>
                </a:ext>
              </a:extLst>
            </p:cNvPr>
            <p:cNvPicPr>
              <a:picLocks noChangeAspect="1"/>
            </p:cNvPicPr>
            <p:nvPr/>
          </p:nvPicPr>
          <p:blipFill>
            <a:blip r:embed="rId4">
              <a:extLst>
                <a:ext uri="{28A0092B-C50C-407E-A947-70E740481C1C}">
                  <a14:useLocalDpi xmlns:a14="http://schemas.microsoft.com/office/drawing/2010/main" val="0"/>
                </a:ext>
              </a:extLst>
            </a:blip>
            <a:srcRect l="17609" t="52740" r="25195" b="24234"/>
            <a:stretch>
              <a:fillRect/>
            </a:stretch>
          </p:blipFill>
          <p:spPr bwMode="auto">
            <a:xfrm>
              <a:off x="0" y="4267696"/>
              <a:ext cx="9144000" cy="259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1">
              <a:extLst>
                <a:ext uri="{FF2B5EF4-FFF2-40B4-BE49-F238E27FC236}">
                  <a16:creationId xmlns:a16="http://schemas.microsoft.com/office/drawing/2014/main" id="{F8857E64-3C68-6446-BB63-2BC0449D7DF7}"/>
                </a:ext>
              </a:extLst>
            </p:cNvPr>
            <p:cNvPicPr>
              <a:picLocks noChangeAspect="1"/>
            </p:cNvPicPr>
            <p:nvPr/>
          </p:nvPicPr>
          <p:blipFill>
            <a:blip r:embed="rId4">
              <a:extLst>
                <a:ext uri="{28A0092B-C50C-407E-A947-70E740481C1C}">
                  <a14:useLocalDpi xmlns:a14="http://schemas.microsoft.com/office/drawing/2010/main" val="0"/>
                </a:ext>
              </a:extLst>
            </a:blip>
            <a:srcRect l="17609" t="30705" r="25195" b="45441"/>
            <a:stretch>
              <a:fillRect/>
            </a:stretch>
          </p:blipFill>
          <p:spPr bwMode="auto">
            <a:xfrm>
              <a:off x="0" y="0"/>
              <a:ext cx="9144000" cy="2683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32">
            <a:extLst>
              <a:ext uri="{FF2B5EF4-FFF2-40B4-BE49-F238E27FC236}">
                <a16:creationId xmlns:a16="http://schemas.microsoft.com/office/drawing/2014/main" id="{F7C7248A-2CC1-C240-9FD8-8F21366D2603}"/>
              </a:ext>
            </a:extLst>
          </p:cNvPr>
          <p:cNvGrpSpPr>
            <a:grpSpLocks/>
          </p:cNvGrpSpPr>
          <p:nvPr/>
        </p:nvGrpSpPr>
        <p:grpSpPr bwMode="auto">
          <a:xfrm>
            <a:off x="0" y="0"/>
            <a:ext cx="9144000" cy="5729553"/>
            <a:chOff x="2339752" y="1052735"/>
            <a:chExt cx="9144000" cy="6876000"/>
          </a:xfrm>
        </p:grpSpPr>
        <p:sp>
          <p:nvSpPr>
            <p:cNvPr id="16" name="Rectangle 15">
              <a:extLst>
                <a:ext uri="{FF2B5EF4-FFF2-40B4-BE49-F238E27FC236}">
                  <a16:creationId xmlns:a16="http://schemas.microsoft.com/office/drawing/2014/main" id="{C4AFAEF4-6512-4F4E-A7A2-28AF053A1D36}"/>
                </a:ext>
              </a:extLst>
            </p:cNvPr>
            <p:cNvSpPr/>
            <p:nvPr/>
          </p:nvSpPr>
          <p:spPr>
            <a:xfrm>
              <a:off x="2339752" y="1052735"/>
              <a:ext cx="9144000" cy="6876000"/>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983" eaLnBrk="1" fontAlgn="auto" hangingPunct="1">
                <a:spcBef>
                  <a:spcPts val="0"/>
                </a:spcBef>
                <a:spcAft>
                  <a:spcPts val="0"/>
                </a:spcAft>
                <a:defRPr/>
              </a:pPr>
              <a:endParaRPr lang="en-CA" sz="428" b="0" kern="0" dirty="0">
                <a:solidFill>
                  <a:sysClr val="windowText" lastClr="000000"/>
                </a:solidFill>
              </a:endParaRPr>
            </a:p>
          </p:txBody>
        </p:sp>
        <p:sp>
          <p:nvSpPr>
            <p:cNvPr id="17" name="Rectangle 16">
              <a:extLst>
                <a:ext uri="{FF2B5EF4-FFF2-40B4-BE49-F238E27FC236}">
                  <a16:creationId xmlns:a16="http://schemas.microsoft.com/office/drawing/2014/main" id="{5E0E58CC-81E8-3C41-B505-E64C7817C3BF}"/>
                </a:ext>
              </a:extLst>
            </p:cNvPr>
            <p:cNvSpPr/>
            <p:nvPr/>
          </p:nvSpPr>
          <p:spPr>
            <a:xfrm>
              <a:off x="2339752" y="1052735"/>
              <a:ext cx="9144000" cy="6876000"/>
            </a:xfrm>
            <a:prstGeom prst="rect">
              <a:avLst/>
            </a:prstGeom>
            <a:solidFill>
              <a:srgbClr val="558ED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983" eaLnBrk="1" fontAlgn="auto" hangingPunct="1">
                <a:spcBef>
                  <a:spcPts val="0"/>
                </a:spcBef>
                <a:spcAft>
                  <a:spcPts val="0"/>
                </a:spcAft>
                <a:defRPr/>
              </a:pPr>
              <a:endParaRPr lang="en-CA" sz="428" b="0" kern="0" dirty="0">
                <a:solidFill>
                  <a:sysClr val="windowText" lastClr="000000"/>
                </a:solidFill>
              </a:endParaRPr>
            </a:p>
          </p:txBody>
        </p:sp>
      </p:grpSp>
      <p:sp>
        <p:nvSpPr>
          <p:cNvPr id="18" name="Rectangle 17">
            <a:extLst>
              <a:ext uri="{FF2B5EF4-FFF2-40B4-BE49-F238E27FC236}">
                <a16:creationId xmlns:a16="http://schemas.microsoft.com/office/drawing/2014/main" id="{F0C939C5-B3B8-FF42-9943-EFCDF55CC7CD}"/>
              </a:ext>
            </a:extLst>
          </p:cNvPr>
          <p:cNvSpPr/>
          <p:nvPr/>
        </p:nvSpPr>
        <p:spPr>
          <a:xfrm>
            <a:off x="-9525" y="2197365"/>
            <a:ext cx="9161860" cy="1374510"/>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983" eaLnBrk="1" fontAlgn="auto" hangingPunct="1">
              <a:spcBef>
                <a:spcPts val="0"/>
              </a:spcBef>
              <a:spcAft>
                <a:spcPts val="0"/>
              </a:spcAft>
              <a:defRPr/>
            </a:pPr>
            <a:endParaRPr lang="en-CA" sz="428" b="0" kern="0" dirty="0">
              <a:solidFill>
                <a:sysClr val="windowText" lastClr="000000"/>
              </a:solidFill>
            </a:endParaRPr>
          </a:p>
        </p:txBody>
      </p:sp>
      <p:cxnSp>
        <p:nvCxnSpPr>
          <p:cNvPr id="19" name="Straight Connector 18">
            <a:extLst>
              <a:ext uri="{FF2B5EF4-FFF2-40B4-BE49-F238E27FC236}">
                <a16:creationId xmlns:a16="http://schemas.microsoft.com/office/drawing/2014/main" id="{970A1EFA-B984-B64A-8697-8B0FC265B3ED}"/>
              </a:ext>
            </a:extLst>
          </p:cNvPr>
          <p:cNvCxnSpPr/>
          <p:nvPr/>
        </p:nvCxnSpPr>
        <p:spPr>
          <a:xfrm>
            <a:off x="-9525" y="2198688"/>
            <a:ext cx="916186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EF530E7-ED18-4F48-98D2-2988C393A2BD}"/>
              </a:ext>
            </a:extLst>
          </p:cNvPr>
          <p:cNvCxnSpPr/>
          <p:nvPr/>
        </p:nvCxnSpPr>
        <p:spPr>
          <a:xfrm>
            <a:off x="-9525" y="3570553"/>
            <a:ext cx="916186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179513" y="2394743"/>
            <a:ext cx="8420889" cy="952500"/>
          </a:xfrm>
          <a:prstGeom prst="rect">
            <a:avLst/>
          </a:prstGeom>
        </p:spPr>
        <p:txBody>
          <a:bodyPr/>
          <a:lstStyle>
            <a:lvl1pPr algn="l">
              <a:defRPr sz="1500" b="0">
                <a:solidFill>
                  <a:schemeClr val="bg1"/>
                </a:solidFill>
                <a:latin typeface="+mj-lt"/>
              </a:defRPr>
            </a:lvl1pPr>
          </a:lstStyle>
          <a:p>
            <a:r>
              <a:rPr lang="en-US"/>
              <a:t>Click to edit Master title style</a:t>
            </a:r>
            <a:endParaRPr lang="en-US" dirty="0"/>
          </a:p>
        </p:txBody>
      </p:sp>
      <p:pic>
        <p:nvPicPr>
          <p:cNvPr id="21" name="Picture 20">
            <a:extLst>
              <a:ext uri="{FF2B5EF4-FFF2-40B4-BE49-F238E27FC236}">
                <a16:creationId xmlns:a16="http://schemas.microsoft.com/office/drawing/2014/main" id="{704E6807-08A6-9C4D-A527-AFBD0ADCAB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6960" y="281782"/>
            <a:ext cx="458390" cy="509323"/>
          </a:xfrm>
          <a:prstGeom prst="rect">
            <a:avLst/>
          </a:prstGeom>
        </p:spPr>
      </p:pic>
      <p:pic>
        <p:nvPicPr>
          <p:cNvPr id="24" name="Picture 30">
            <a:extLst>
              <a:ext uri="{FF2B5EF4-FFF2-40B4-BE49-F238E27FC236}">
                <a16:creationId xmlns:a16="http://schemas.microsoft.com/office/drawing/2014/main" id="{AD4E2AC9-C6B6-2E46-82D5-F9023ABEA225}"/>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20278" y="281782"/>
            <a:ext cx="965597" cy="50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8029126"/>
      </p:ext>
    </p:extLst>
  </p:cSld>
  <p:clrMapOvr>
    <a:masterClrMapping/>
  </p:clrMapOvr>
  <p:hf sldNum="0"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a:gradFill>
            <a:gsLst>
              <a:gs pos="100000">
                <a:srgbClr val="435D7B"/>
              </a:gs>
              <a:gs pos="50000">
                <a:schemeClr val="accent1"/>
              </a:gs>
              <a:gs pos="100000">
                <a:srgbClr val="435D7B"/>
              </a:gs>
            </a:gsLst>
          </a:gradFill>
        </p:spPr>
        <p:txBody>
          <a:bodyPr/>
          <a:lstStyle>
            <a:lvl1pPr algn="l">
              <a:defRPr sz="15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7951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_Triang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4639" y="754062"/>
            <a:ext cx="3795712" cy="4323292"/>
          </a:xfrm>
          <a:prstGeom prst="rect">
            <a:avLst/>
          </a:prstGeom>
          <a:effectLst>
            <a:outerShdw blurRad="50800" dist="177800" dir="16200000" sx="112000" sy="112000" algn="tl" rotWithShape="0">
              <a:prstClr val="black">
                <a:alpha val="34000"/>
              </a:prstClr>
            </a:outerShdw>
          </a:effectLst>
        </p:spPr>
      </p:pic>
      <p:sp>
        <p:nvSpPr>
          <p:cNvPr id="3" name="Text Placeholder 7"/>
          <p:cNvSpPr>
            <a:spLocks noGrp="1"/>
          </p:cNvSpPr>
          <p:nvPr>
            <p:ph type="body" sz="quarter" idx="14"/>
          </p:nvPr>
        </p:nvSpPr>
        <p:spPr>
          <a:xfrm>
            <a:off x="292420" y="500490"/>
            <a:ext cx="5956937" cy="3673693"/>
          </a:xfrm>
        </p:spPr>
        <p:txBody>
          <a:bodyPr>
            <a:noAutofit/>
          </a:bodyPr>
          <a:lstStyle>
            <a:lvl1pPr marL="86392" indent="-86392">
              <a:spcBef>
                <a:spcPts val="0"/>
              </a:spcBef>
              <a:spcAft>
                <a:spcPts val="191"/>
              </a:spcAft>
              <a:defRPr sz="633" baseline="0">
                <a:solidFill>
                  <a:srgbClr val="182A54"/>
                </a:solidFill>
                <a:latin typeface="Arial" panose="020B0604020202020204" pitchFamily="34" charset="0"/>
                <a:cs typeface="Arial" panose="020B0604020202020204" pitchFamily="34" charset="0"/>
              </a:defRPr>
            </a:lvl1pPr>
            <a:lvl2pPr marL="225521" indent="-80867">
              <a:spcBef>
                <a:spcPts val="0"/>
              </a:spcBef>
              <a:spcAft>
                <a:spcPts val="191"/>
              </a:spcAft>
              <a:defRPr sz="570" baseline="0">
                <a:solidFill>
                  <a:srgbClr val="182A54"/>
                </a:solidFill>
                <a:latin typeface="Arial" panose="020B0604020202020204" pitchFamily="34" charset="0"/>
                <a:cs typeface="Arial" panose="020B0604020202020204" pitchFamily="34" charset="0"/>
              </a:defRPr>
            </a:lvl2pPr>
            <a:lvl3pPr marL="342050" indent="-52739">
              <a:spcBef>
                <a:spcPts val="0"/>
              </a:spcBef>
              <a:spcAft>
                <a:spcPts val="191"/>
              </a:spcAft>
              <a:defRPr lang="en-US" sz="506" kern="1200" baseline="0" dirty="0" smtClean="0">
                <a:solidFill>
                  <a:srgbClr val="182A54"/>
                </a:solidFill>
                <a:latin typeface="Arial" panose="020B0604020202020204" pitchFamily="34" charset="0"/>
                <a:ea typeface="+mn-ea"/>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a:xfrm>
            <a:off x="0" y="1"/>
            <a:ext cx="8229600" cy="390525"/>
          </a:xfrm>
        </p:spPr>
        <p:txBody>
          <a:bodyPr/>
          <a:lstStyle>
            <a:lvl1pPr algn="l">
              <a:defRPr sz="76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85632579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4" name="Content Placeholder 2"/>
          <p:cNvSpPr>
            <a:spLocks noGrp="1"/>
          </p:cNvSpPr>
          <p:nvPr>
            <p:ph idx="1"/>
          </p:nvPr>
        </p:nvSpPr>
        <p:spPr>
          <a:xfrm>
            <a:off x="321472" y="1111251"/>
            <a:ext cx="8441531" cy="4032250"/>
          </a:xfrm>
        </p:spPr>
        <p:txBody>
          <a:bodyPr/>
          <a:lstStyle>
            <a:lvl1pPr>
              <a:buSzPct val="85000"/>
              <a:defRPr sz="1800"/>
            </a:lvl1pPr>
            <a:lvl2pPr>
              <a:defRPr sz="1500"/>
            </a:lvl2pPr>
            <a:lvl3pPr>
              <a:defRPr sz="1350"/>
            </a:lvl3pPr>
            <a:lvl4pPr>
              <a:defRPr sz="120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7"/>
          <p:cNvSpPr>
            <a:spLocks noGrp="1"/>
          </p:cNvSpPr>
          <p:nvPr>
            <p:ph type="body" sz="quarter" idx="12"/>
          </p:nvPr>
        </p:nvSpPr>
        <p:spPr>
          <a:xfrm>
            <a:off x="0" y="0"/>
            <a:ext cx="7269843" cy="393526"/>
          </a:xfrm>
        </p:spPr>
        <p:txBody>
          <a:bodyPr lIns="0" tIns="0" rIns="0" bIns="0" anchor="ctr"/>
          <a:lstStyle>
            <a:lvl1pPr marL="0" indent="0">
              <a:buFont typeface="Arial" pitchFamily="34" charset="0"/>
              <a:buNone/>
              <a:defRPr lang="en-US" sz="1500" b="0" cap="all" baseline="0" dirty="0">
                <a:solidFill>
                  <a:schemeClr val="bg1"/>
                </a:solidFill>
                <a:latin typeface="+mj-lt"/>
                <a:ea typeface="+mj-ea"/>
                <a:cs typeface="+mj-cs"/>
              </a:defRPr>
            </a:lvl1pPr>
          </a:lstStyle>
          <a:p>
            <a:pPr lvl="0"/>
            <a:r>
              <a:rPr lang="en-US"/>
              <a:t>Edit Master text styles</a:t>
            </a:r>
          </a:p>
        </p:txBody>
      </p:sp>
      <p:sp>
        <p:nvSpPr>
          <p:cNvPr id="7" name="Slide Number Placeholder 3">
            <a:extLst>
              <a:ext uri="{FF2B5EF4-FFF2-40B4-BE49-F238E27FC236}">
                <a16:creationId xmlns:a16="http://schemas.microsoft.com/office/drawing/2014/main" id="{3738C9F8-FCD5-A04F-B4D1-62199F6B707C}"/>
              </a:ext>
            </a:extLst>
          </p:cNvPr>
          <p:cNvSpPr>
            <a:spLocks noGrp="1"/>
          </p:cNvSpPr>
          <p:nvPr>
            <p:ph type="sldNum" sz="quarter" idx="13"/>
          </p:nvPr>
        </p:nvSpPr>
        <p:spPr>
          <a:xfrm>
            <a:off x="8763001" y="5405437"/>
            <a:ext cx="279797" cy="275167"/>
          </a:xfrm>
          <a:prstGeom prst="rect">
            <a:avLst/>
          </a:prstGeom>
        </p:spPr>
        <p:txBody>
          <a:bodyPr/>
          <a:lstStyle>
            <a:lvl1pPr>
              <a:defRPr>
                <a:solidFill>
                  <a:srgbClr val="182A54">
                    <a:lumMod val="50000"/>
                  </a:srgbClr>
                </a:solidFill>
                <a:latin typeface="Helvetica" panose="020B0604020202020204" pitchFamily="34" charset="0"/>
              </a:defRPr>
            </a:lvl1pPr>
          </a:lstStyle>
          <a:p>
            <a:fld id="{DBB3533A-1708-C14B-941D-AFAA65756DD1}" type="slidenum">
              <a:rPr lang="en-US" smtClean="0"/>
              <a:t>‹nr.›</a:t>
            </a:fld>
            <a:endParaRPr lang="en-US"/>
          </a:p>
        </p:txBody>
      </p:sp>
      <p:sp>
        <p:nvSpPr>
          <p:cNvPr id="8" name="Footer Placeholder 2">
            <a:extLst>
              <a:ext uri="{FF2B5EF4-FFF2-40B4-BE49-F238E27FC236}">
                <a16:creationId xmlns:a16="http://schemas.microsoft.com/office/drawing/2014/main" id="{8C19FBF0-CF55-CB4F-87AE-F9D20658C2A9}"/>
              </a:ext>
            </a:extLst>
          </p:cNvPr>
          <p:cNvSpPr>
            <a:spLocks noGrp="1"/>
          </p:cNvSpPr>
          <p:nvPr>
            <p:ph type="ftr" sz="quarter" idx="14"/>
          </p:nvPr>
        </p:nvSpPr>
        <p:spPr>
          <a:xfrm>
            <a:off x="1679973" y="5402792"/>
            <a:ext cx="5784056" cy="304271"/>
          </a:xfrm>
          <a:prstGeom prst="rect">
            <a:avLst/>
          </a:prstGeom>
        </p:spPr>
        <p:txBody>
          <a:bodyPr/>
          <a:lstStyle>
            <a:lvl1pPr>
              <a:defRPr>
                <a:solidFill>
                  <a:srgbClr val="182A54">
                    <a:tint val="75000"/>
                  </a:srgbClr>
                </a:solidFill>
                <a:latin typeface="Helvetica" panose="020B0604020202020204" pitchFamily="34" charset="0"/>
              </a:defRPr>
            </a:lvl1pPr>
          </a:lstStyle>
          <a:p>
            <a:endParaRPr lang="en-US"/>
          </a:p>
        </p:txBody>
      </p:sp>
    </p:spTree>
    <p:extLst>
      <p:ext uri="{BB962C8B-B14F-4D97-AF65-F5344CB8AC3E}">
        <p14:creationId xmlns:p14="http://schemas.microsoft.com/office/powerpoint/2010/main" val="3070369809"/>
      </p:ext>
    </p:extLst>
  </p:cSld>
  <p:clrMapOvr>
    <a:masterClrMapping/>
  </p:clrMapOvr>
  <p:hf sldNum="0"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8418" y="932532"/>
            <a:ext cx="3470729" cy="533135"/>
          </a:xfrm>
        </p:spPr>
        <p:txBody>
          <a:bodyPr anchor="b"/>
          <a:lstStyle>
            <a:lvl1pPr marL="0" indent="0">
              <a:buNone/>
              <a:defRPr sz="844" b="1" cap="all" baseline="0">
                <a:latin typeface="Arial" panose="020B0604020202020204" pitchFamily="34" charset="0"/>
              </a:defRPr>
            </a:lvl1pPr>
            <a:lvl2pPr marL="192880" indent="0">
              <a:buNone/>
              <a:defRPr sz="844" b="1"/>
            </a:lvl2pPr>
            <a:lvl3pPr marL="385760" indent="0">
              <a:buNone/>
              <a:defRPr sz="760" b="1"/>
            </a:lvl3pPr>
            <a:lvl4pPr marL="578639" indent="0">
              <a:buNone/>
              <a:defRPr sz="675" b="1"/>
            </a:lvl4pPr>
            <a:lvl5pPr marL="771519" indent="0">
              <a:buNone/>
              <a:defRPr sz="675" b="1"/>
            </a:lvl5pPr>
            <a:lvl6pPr marL="964399" indent="0">
              <a:buNone/>
              <a:defRPr sz="675" b="1"/>
            </a:lvl6pPr>
            <a:lvl7pPr marL="1157279" indent="0">
              <a:buNone/>
              <a:defRPr sz="675" b="1"/>
            </a:lvl7pPr>
            <a:lvl8pPr marL="1350158" indent="0">
              <a:buNone/>
              <a:defRPr sz="675" b="1"/>
            </a:lvl8pPr>
            <a:lvl9pPr marL="1543038" indent="0">
              <a:buNone/>
              <a:defRPr sz="675" b="1"/>
            </a:lvl9pPr>
          </a:lstStyle>
          <a:p>
            <a:pPr lvl="0"/>
            <a:r>
              <a:rPr lang="en-US"/>
              <a:t>Edit Master text styles</a:t>
            </a:r>
          </a:p>
        </p:txBody>
      </p:sp>
      <p:sp>
        <p:nvSpPr>
          <p:cNvPr id="5" name="Text Placeholder 4"/>
          <p:cNvSpPr>
            <a:spLocks noGrp="1"/>
          </p:cNvSpPr>
          <p:nvPr>
            <p:ph type="body" sz="quarter" idx="3"/>
          </p:nvPr>
        </p:nvSpPr>
        <p:spPr>
          <a:xfrm>
            <a:off x="4534723" y="932532"/>
            <a:ext cx="3473537" cy="533135"/>
          </a:xfrm>
        </p:spPr>
        <p:txBody>
          <a:bodyPr anchor="b"/>
          <a:lstStyle>
            <a:lvl1pPr marL="0" indent="0">
              <a:buNone/>
              <a:defRPr sz="844" b="1" cap="all" baseline="0">
                <a:latin typeface="Arial" panose="020B0604020202020204" pitchFamily="34" charset="0"/>
              </a:defRPr>
            </a:lvl1pPr>
            <a:lvl2pPr marL="192880" indent="0">
              <a:buNone/>
              <a:defRPr sz="844" b="1"/>
            </a:lvl2pPr>
            <a:lvl3pPr marL="385760" indent="0">
              <a:buNone/>
              <a:defRPr sz="760" b="1"/>
            </a:lvl3pPr>
            <a:lvl4pPr marL="578639" indent="0">
              <a:buNone/>
              <a:defRPr sz="675" b="1"/>
            </a:lvl4pPr>
            <a:lvl5pPr marL="771519" indent="0">
              <a:buNone/>
              <a:defRPr sz="675" b="1"/>
            </a:lvl5pPr>
            <a:lvl6pPr marL="964399" indent="0">
              <a:buNone/>
              <a:defRPr sz="675" b="1"/>
            </a:lvl6pPr>
            <a:lvl7pPr marL="1157279" indent="0">
              <a:buNone/>
              <a:defRPr sz="675" b="1"/>
            </a:lvl7pPr>
            <a:lvl8pPr marL="1350158" indent="0">
              <a:buNone/>
              <a:defRPr sz="675" b="1"/>
            </a:lvl8pPr>
            <a:lvl9pPr marL="1543038" indent="0">
              <a:buNone/>
              <a:defRPr sz="675" b="1"/>
            </a:lvl9pPr>
          </a:lstStyle>
          <a:p>
            <a:pPr lvl="0"/>
            <a:r>
              <a:rPr lang="en-US"/>
              <a:t>Edit Master text styles</a:t>
            </a:r>
          </a:p>
        </p:txBody>
      </p:sp>
      <p:sp>
        <p:nvSpPr>
          <p:cNvPr id="11" name="Title 10"/>
          <p:cNvSpPr>
            <a:spLocks noGrp="1"/>
          </p:cNvSpPr>
          <p:nvPr>
            <p:ph type="title"/>
          </p:nvPr>
        </p:nvSpPr>
        <p:spPr>
          <a:xfrm>
            <a:off x="457200" y="228865"/>
            <a:ext cx="8229600" cy="952500"/>
          </a:xfrm>
          <a:prstGeom prst="rect">
            <a:avLst/>
          </a:prstGeom>
        </p:spPr>
        <p:txBody>
          <a:bodyPr/>
          <a:lstStyle/>
          <a:p>
            <a:r>
              <a:rPr lang="en-US"/>
              <a:t>Click to edit Master title style</a:t>
            </a:r>
          </a:p>
        </p:txBody>
      </p:sp>
      <p:sp>
        <p:nvSpPr>
          <p:cNvPr id="12" name="Content Placeholder 2"/>
          <p:cNvSpPr>
            <a:spLocks noGrp="1"/>
          </p:cNvSpPr>
          <p:nvPr>
            <p:ph sz="half" idx="14"/>
          </p:nvPr>
        </p:nvSpPr>
        <p:spPr>
          <a:xfrm>
            <a:off x="738418" y="1494770"/>
            <a:ext cx="3470729" cy="3640667"/>
          </a:xfrm>
        </p:spPr>
        <p:txBody>
          <a:bodyPr/>
          <a:lstStyle>
            <a:lvl1pPr>
              <a:defRPr sz="1800">
                <a:latin typeface="+mn-lt"/>
              </a:defRPr>
            </a:lvl1pPr>
            <a:lvl2pPr>
              <a:defRPr sz="1500">
                <a:latin typeface="+mn-lt"/>
              </a:defRPr>
            </a:lvl2pPr>
            <a:lvl3pPr>
              <a:defRPr sz="1350">
                <a:latin typeface="+mn-lt"/>
              </a:defRPr>
            </a:lvl3pPr>
            <a:lvl4pPr>
              <a:defRPr sz="1200">
                <a:latin typeface="+mn-lt"/>
              </a:defRPr>
            </a:lvl4pPr>
            <a:lvl5pPr>
              <a:defRPr sz="1050">
                <a:latin typeface="+mn-lt"/>
              </a:defRPr>
            </a:lvl5pPr>
            <a:lvl6pPr>
              <a:defRPr sz="760"/>
            </a:lvl6pPr>
            <a:lvl7pPr>
              <a:defRPr sz="760"/>
            </a:lvl7pPr>
            <a:lvl8pPr>
              <a:defRPr sz="760"/>
            </a:lvl8pPr>
            <a:lvl9pPr>
              <a:defRPr sz="7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half" idx="15"/>
          </p:nvPr>
        </p:nvSpPr>
        <p:spPr>
          <a:xfrm>
            <a:off x="4534724" y="1494770"/>
            <a:ext cx="3470729" cy="3640667"/>
          </a:xfrm>
        </p:spPr>
        <p:txBody>
          <a:bodyPr/>
          <a:lstStyle>
            <a:lvl1pPr>
              <a:defRPr sz="1800"/>
            </a:lvl1pPr>
            <a:lvl2pPr>
              <a:defRPr sz="1500"/>
            </a:lvl2pPr>
            <a:lvl3pPr>
              <a:defRPr sz="1350"/>
            </a:lvl3pPr>
            <a:lvl4pPr>
              <a:defRPr sz="1200"/>
            </a:lvl4pPr>
            <a:lvl5pPr>
              <a:defRPr sz="1050"/>
            </a:lvl5pPr>
            <a:lvl6pPr>
              <a:defRPr sz="760"/>
            </a:lvl6pPr>
            <a:lvl7pPr>
              <a:defRPr sz="760"/>
            </a:lvl7pPr>
            <a:lvl8pPr>
              <a:defRPr sz="760"/>
            </a:lvl8pPr>
            <a:lvl9pPr>
              <a:defRPr sz="7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7"/>
          <p:cNvSpPr>
            <a:spLocks noGrp="1"/>
          </p:cNvSpPr>
          <p:nvPr>
            <p:ph type="body" sz="quarter" idx="10"/>
          </p:nvPr>
        </p:nvSpPr>
        <p:spPr>
          <a:xfrm>
            <a:off x="388145" y="40888"/>
            <a:ext cx="7269843" cy="232833"/>
          </a:xfrm>
        </p:spPr>
        <p:txBody>
          <a:bodyPr lIns="0" tIns="0" rIns="0" bIns="0" anchor="ctr"/>
          <a:lstStyle>
            <a:lvl1pPr marL="0" indent="0">
              <a:buFont typeface="Arial" pitchFamily="34" charset="0"/>
              <a:buNone/>
              <a:defRPr lang="en-US" sz="900" b="0" cap="all" baseline="0" dirty="0">
                <a:solidFill>
                  <a:schemeClr val="accent2"/>
                </a:solidFill>
                <a:latin typeface="Arial" panose="020B0604020202020204" pitchFamily="34" charset="0"/>
                <a:ea typeface="+mj-ea"/>
                <a:cs typeface="+mj-cs"/>
              </a:defRPr>
            </a:lvl1pPr>
          </a:lstStyle>
          <a:p>
            <a:pPr lvl="0"/>
            <a:r>
              <a:rPr lang="en-US"/>
              <a:t>Edit Master text styles</a:t>
            </a:r>
          </a:p>
        </p:txBody>
      </p:sp>
      <p:sp>
        <p:nvSpPr>
          <p:cNvPr id="8" name="Slide Number Placeholder 3">
            <a:extLst>
              <a:ext uri="{FF2B5EF4-FFF2-40B4-BE49-F238E27FC236}">
                <a16:creationId xmlns:a16="http://schemas.microsoft.com/office/drawing/2014/main" id="{EB668D6E-C62E-CD47-AC8E-5703E066B65A}"/>
              </a:ext>
            </a:extLst>
          </p:cNvPr>
          <p:cNvSpPr>
            <a:spLocks noGrp="1"/>
          </p:cNvSpPr>
          <p:nvPr>
            <p:ph type="sldNum" sz="quarter" idx="16"/>
          </p:nvPr>
        </p:nvSpPr>
        <p:spPr>
          <a:xfrm>
            <a:off x="8763001" y="5405437"/>
            <a:ext cx="279797" cy="275167"/>
          </a:xfrm>
          <a:prstGeom prst="rect">
            <a:avLst/>
          </a:prstGeom>
        </p:spPr>
        <p:txBody>
          <a:bodyPr/>
          <a:lstStyle>
            <a:lvl1pPr>
              <a:defRPr>
                <a:solidFill>
                  <a:srgbClr val="182A54">
                    <a:lumMod val="50000"/>
                  </a:srgbClr>
                </a:solidFill>
                <a:latin typeface="Helvetica" panose="020B0604020202020204" pitchFamily="34" charset="0"/>
              </a:defRPr>
            </a:lvl1pPr>
          </a:lstStyle>
          <a:p>
            <a:fld id="{DBB3533A-1708-C14B-941D-AFAA65756DD1}" type="slidenum">
              <a:rPr lang="en-US" smtClean="0"/>
              <a:t>‹nr.›</a:t>
            </a:fld>
            <a:endParaRPr lang="en-US"/>
          </a:p>
        </p:txBody>
      </p:sp>
      <p:sp>
        <p:nvSpPr>
          <p:cNvPr id="9" name="Footer Placeholder 1">
            <a:extLst>
              <a:ext uri="{FF2B5EF4-FFF2-40B4-BE49-F238E27FC236}">
                <a16:creationId xmlns:a16="http://schemas.microsoft.com/office/drawing/2014/main" id="{C7DAB393-9F98-8D4A-ADDF-CF448BF4565A}"/>
              </a:ext>
            </a:extLst>
          </p:cNvPr>
          <p:cNvSpPr>
            <a:spLocks noGrp="1"/>
          </p:cNvSpPr>
          <p:nvPr>
            <p:ph type="ftr" sz="quarter" idx="17"/>
          </p:nvPr>
        </p:nvSpPr>
        <p:spPr>
          <a:xfrm>
            <a:off x="1679973" y="5402792"/>
            <a:ext cx="5784056" cy="304271"/>
          </a:xfrm>
          <a:prstGeom prst="rect">
            <a:avLst/>
          </a:prstGeom>
        </p:spPr>
        <p:txBody>
          <a:bodyPr/>
          <a:lstStyle>
            <a:lvl1pPr>
              <a:defRPr>
                <a:solidFill>
                  <a:srgbClr val="182A54">
                    <a:tint val="75000"/>
                  </a:srgbClr>
                </a:solidFill>
                <a:latin typeface="Helvetica" panose="020B0604020202020204" pitchFamily="34" charset="0"/>
              </a:defRPr>
            </a:lvl1pPr>
          </a:lstStyle>
          <a:p>
            <a:endParaRPr lang="en-US"/>
          </a:p>
        </p:txBody>
      </p:sp>
    </p:spTree>
    <p:extLst>
      <p:ext uri="{BB962C8B-B14F-4D97-AF65-F5344CB8AC3E}">
        <p14:creationId xmlns:p14="http://schemas.microsoft.com/office/powerpoint/2010/main" val="3617025875"/>
      </p:ext>
    </p:extLst>
  </p:cSld>
  <p:clrMapOvr>
    <a:masterClrMapping/>
  </p:clrMapOvr>
  <p:hf sldNum="0"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lvl1pPr>
              <a:defRPr sz="2700"/>
            </a:lvl1pPr>
          </a:lstStyle>
          <a:p>
            <a:r>
              <a:rPr lang="en-US"/>
              <a:t>Click to edit Master title style</a:t>
            </a:r>
            <a:endParaRPr lang="en-US" dirty="0"/>
          </a:p>
        </p:txBody>
      </p:sp>
      <p:sp>
        <p:nvSpPr>
          <p:cNvPr id="6" name="Text Placeholder 7"/>
          <p:cNvSpPr>
            <a:spLocks noGrp="1"/>
          </p:cNvSpPr>
          <p:nvPr>
            <p:ph type="body" sz="quarter" idx="10"/>
          </p:nvPr>
        </p:nvSpPr>
        <p:spPr>
          <a:xfrm>
            <a:off x="388145" y="40888"/>
            <a:ext cx="7269843" cy="232833"/>
          </a:xfrm>
        </p:spPr>
        <p:txBody>
          <a:bodyPr lIns="0" tIns="0" rIns="0" bIns="0" anchor="ctr"/>
          <a:lstStyle>
            <a:lvl1pPr marL="0" indent="0">
              <a:buFont typeface="Arial" pitchFamily="34" charset="0"/>
              <a:buNone/>
              <a:defRPr lang="en-US" sz="900" b="0" cap="all" baseline="0" dirty="0">
                <a:solidFill>
                  <a:schemeClr val="accent2"/>
                </a:solidFill>
                <a:latin typeface="Arial" panose="020B0604020202020204" pitchFamily="34" charset="0"/>
                <a:ea typeface="+mj-ea"/>
                <a:cs typeface="+mj-cs"/>
              </a:defRPr>
            </a:lvl1pPr>
          </a:lstStyle>
          <a:p>
            <a:pPr lvl="0"/>
            <a:r>
              <a:rPr lang="en-US"/>
              <a:t>Edit Master text styles</a:t>
            </a:r>
          </a:p>
        </p:txBody>
      </p:sp>
      <p:sp>
        <p:nvSpPr>
          <p:cNvPr id="4" name="Slide Number Placeholder 3">
            <a:extLst>
              <a:ext uri="{FF2B5EF4-FFF2-40B4-BE49-F238E27FC236}">
                <a16:creationId xmlns:a16="http://schemas.microsoft.com/office/drawing/2014/main" id="{7CC25F93-10DA-4A40-B374-CC1962B55B98}"/>
              </a:ext>
            </a:extLst>
          </p:cNvPr>
          <p:cNvSpPr>
            <a:spLocks noGrp="1"/>
          </p:cNvSpPr>
          <p:nvPr>
            <p:ph type="sldNum" sz="quarter" idx="11"/>
          </p:nvPr>
        </p:nvSpPr>
        <p:spPr>
          <a:xfrm>
            <a:off x="8763001" y="5405437"/>
            <a:ext cx="279797" cy="275167"/>
          </a:xfrm>
          <a:prstGeom prst="rect">
            <a:avLst/>
          </a:prstGeom>
        </p:spPr>
        <p:txBody>
          <a:bodyPr/>
          <a:lstStyle>
            <a:lvl1pPr>
              <a:defRPr>
                <a:solidFill>
                  <a:srgbClr val="182A54">
                    <a:lumMod val="50000"/>
                  </a:srgbClr>
                </a:solidFill>
                <a:latin typeface="Helvetica" panose="020B0604020202020204" pitchFamily="34" charset="0"/>
              </a:defRPr>
            </a:lvl1pPr>
          </a:lstStyle>
          <a:p>
            <a:fld id="{DBB3533A-1708-C14B-941D-AFAA65756DD1}" type="slidenum">
              <a:rPr lang="en-US" smtClean="0"/>
              <a:t>‹nr.›</a:t>
            </a:fld>
            <a:endParaRPr lang="en-US"/>
          </a:p>
        </p:txBody>
      </p:sp>
      <p:sp>
        <p:nvSpPr>
          <p:cNvPr id="5" name="Footer Placeholder 2">
            <a:extLst>
              <a:ext uri="{FF2B5EF4-FFF2-40B4-BE49-F238E27FC236}">
                <a16:creationId xmlns:a16="http://schemas.microsoft.com/office/drawing/2014/main" id="{8168B583-80ED-F44C-BC71-59F5607A4C48}"/>
              </a:ext>
            </a:extLst>
          </p:cNvPr>
          <p:cNvSpPr>
            <a:spLocks noGrp="1"/>
          </p:cNvSpPr>
          <p:nvPr>
            <p:ph type="ftr" sz="quarter" idx="12"/>
          </p:nvPr>
        </p:nvSpPr>
        <p:spPr>
          <a:xfrm>
            <a:off x="1679973" y="5402792"/>
            <a:ext cx="5784056" cy="304271"/>
          </a:xfrm>
          <a:prstGeom prst="rect">
            <a:avLst/>
          </a:prstGeom>
        </p:spPr>
        <p:txBody>
          <a:bodyPr/>
          <a:lstStyle>
            <a:lvl1pPr>
              <a:defRPr>
                <a:solidFill>
                  <a:srgbClr val="182A54">
                    <a:tint val="75000"/>
                  </a:srgbClr>
                </a:solidFill>
                <a:latin typeface="Helvetica" panose="020B0604020202020204" pitchFamily="34" charset="0"/>
              </a:defRPr>
            </a:lvl1pPr>
          </a:lstStyle>
          <a:p>
            <a:endParaRPr lang="en-US"/>
          </a:p>
        </p:txBody>
      </p:sp>
    </p:spTree>
    <p:extLst>
      <p:ext uri="{BB962C8B-B14F-4D97-AF65-F5344CB8AC3E}">
        <p14:creationId xmlns:p14="http://schemas.microsoft.com/office/powerpoint/2010/main" val="2667597401"/>
      </p:ext>
    </p:extLst>
  </p:cSld>
  <p:clrMapOvr>
    <a:masterClrMapping/>
  </p:clrMapOvr>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a:xfrm>
            <a:off x="457204" y="1179289"/>
            <a:ext cx="4666344" cy="3989414"/>
          </a:xfrm>
        </p:spPr>
        <p:txBody>
          <a:bodyPr/>
          <a:lstStyle>
            <a:lvl1pPr>
              <a:defRPr sz="1800"/>
            </a:lvl1pPr>
            <a:lvl2pPr>
              <a:defRPr sz="1500"/>
            </a:lvl2pPr>
            <a:lvl3pPr>
              <a:defRPr sz="1350"/>
            </a:lvl3pPr>
            <a:lvl4pPr>
              <a:defRPr sz="120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5"/>
          <p:cNvSpPr>
            <a:spLocks noGrp="1"/>
          </p:cNvSpPr>
          <p:nvPr>
            <p:ph type="pic" sz="quarter" idx="13"/>
          </p:nvPr>
        </p:nvSpPr>
        <p:spPr>
          <a:xfrm>
            <a:off x="5401470" y="1179286"/>
            <a:ext cx="3611904" cy="1965477"/>
          </a:xfrm>
          <a:solidFill>
            <a:schemeClr val="bg1"/>
          </a:solidFill>
          <a:ln w="19050">
            <a:solidFill>
              <a:schemeClr val="bg2"/>
            </a:solidFill>
            <a:miter lim="800000"/>
          </a:ln>
          <a:effectLst>
            <a:outerShdw blurRad="127000" algn="ctr" rotWithShape="0">
              <a:prstClr val="black">
                <a:alpha val="40000"/>
              </a:prstClr>
            </a:outerShdw>
          </a:effectLst>
        </p:spPr>
        <p:txBody>
          <a:bodyPr lIns="153069" tIns="76534" rIns="153069" bIns="76534" rtlCol="0">
            <a:normAutofit/>
          </a:bodyPr>
          <a:lstStyle>
            <a:lvl1pPr>
              <a:defRPr lang="en-US" dirty="0"/>
            </a:lvl1pPr>
          </a:lstStyle>
          <a:p>
            <a:pPr lvl="0"/>
            <a:r>
              <a:rPr lang="en-US" noProof="0"/>
              <a:t>Click icon to add picture</a:t>
            </a:r>
            <a:endParaRPr lang="en-US" noProof="0" dirty="0"/>
          </a:p>
        </p:txBody>
      </p:sp>
      <p:sp>
        <p:nvSpPr>
          <p:cNvPr id="11" name="Picture Placeholder 5"/>
          <p:cNvSpPr>
            <a:spLocks noGrp="1"/>
          </p:cNvSpPr>
          <p:nvPr>
            <p:ph type="pic" sz="quarter" idx="15"/>
          </p:nvPr>
        </p:nvSpPr>
        <p:spPr>
          <a:xfrm>
            <a:off x="5401470" y="3219098"/>
            <a:ext cx="3611904" cy="1965477"/>
          </a:xfrm>
          <a:solidFill>
            <a:schemeClr val="bg1"/>
          </a:solidFill>
          <a:ln w="19050">
            <a:solidFill>
              <a:schemeClr val="bg2"/>
            </a:solidFill>
            <a:miter lim="800000"/>
          </a:ln>
          <a:effectLst>
            <a:outerShdw blurRad="127000" algn="ctr" rotWithShape="0">
              <a:prstClr val="black">
                <a:alpha val="40000"/>
              </a:prstClr>
            </a:outerShdw>
          </a:effectLst>
        </p:spPr>
        <p:txBody>
          <a:bodyPr lIns="153069" tIns="76534" rIns="153069" bIns="76534" rtlCol="0">
            <a:normAutofit/>
          </a:bodyPr>
          <a:lstStyle>
            <a:lvl1pPr>
              <a:defRPr lang="en-US" dirty="0"/>
            </a:lvl1pPr>
          </a:lstStyle>
          <a:p>
            <a:pPr lvl="0"/>
            <a:r>
              <a:rPr lang="en-US" noProof="0"/>
              <a:t>Click icon to add picture</a:t>
            </a:r>
            <a:endParaRPr lang="en-US" noProof="0" dirty="0"/>
          </a:p>
        </p:txBody>
      </p:sp>
      <p:sp>
        <p:nvSpPr>
          <p:cNvPr id="7" name="Slide Number Placeholder 3">
            <a:extLst>
              <a:ext uri="{FF2B5EF4-FFF2-40B4-BE49-F238E27FC236}">
                <a16:creationId xmlns:a16="http://schemas.microsoft.com/office/drawing/2014/main" id="{294FDA57-079D-B644-937F-C1FC36CE5792}"/>
              </a:ext>
            </a:extLst>
          </p:cNvPr>
          <p:cNvSpPr>
            <a:spLocks noGrp="1"/>
          </p:cNvSpPr>
          <p:nvPr>
            <p:ph type="sldNum" sz="quarter" idx="16"/>
          </p:nvPr>
        </p:nvSpPr>
        <p:spPr>
          <a:xfrm>
            <a:off x="8510587" y="5214938"/>
            <a:ext cx="633413" cy="500063"/>
          </a:xfrm>
          <a:prstGeom prst="rect">
            <a:avLst/>
          </a:prstGeom>
        </p:spPr>
        <p:txBody>
          <a:bodyPr vert="horz" lIns="85719" tIns="42861" rIns="85719" bIns="42861" rtlCol="0" anchor="ctr"/>
          <a:lstStyle>
            <a:lvl1pPr algn="r">
              <a:defRPr sz="548">
                <a:solidFill>
                  <a:srgbClr val="182A54"/>
                </a:solidFill>
                <a:latin typeface="Arial" panose="020B0604020202020204" pitchFamily="34" charset="0"/>
              </a:defRPr>
            </a:lvl1pPr>
          </a:lstStyle>
          <a:p>
            <a:fld id="{DBB3533A-1708-C14B-941D-AFAA65756DD1}" type="slidenum">
              <a:rPr lang="en-US" smtClean="0"/>
              <a:t>‹nr.›</a:t>
            </a:fld>
            <a:endParaRPr lang="en-US"/>
          </a:p>
        </p:txBody>
      </p:sp>
      <p:sp>
        <p:nvSpPr>
          <p:cNvPr id="8" name="Text Placeholder 7">
            <a:extLst>
              <a:ext uri="{FF2B5EF4-FFF2-40B4-BE49-F238E27FC236}">
                <a16:creationId xmlns:a16="http://schemas.microsoft.com/office/drawing/2014/main" id="{B5387248-6991-A64B-9DA9-B9279291EB14}"/>
              </a:ext>
            </a:extLst>
          </p:cNvPr>
          <p:cNvSpPr>
            <a:spLocks noGrp="1"/>
          </p:cNvSpPr>
          <p:nvPr>
            <p:ph type="body" sz="quarter" idx="10"/>
          </p:nvPr>
        </p:nvSpPr>
        <p:spPr>
          <a:xfrm>
            <a:off x="388145" y="40888"/>
            <a:ext cx="7269843" cy="232833"/>
          </a:xfrm>
        </p:spPr>
        <p:txBody>
          <a:bodyPr lIns="0" tIns="0" rIns="0" bIns="0" anchor="ctr"/>
          <a:lstStyle>
            <a:lvl1pPr marL="0" indent="0">
              <a:buFont typeface="Arial" pitchFamily="34" charset="0"/>
              <a:buNone/>
              <a:defRPr lang="en-US" sz="900" b="0" cap="all" baseline="0" dirty="0">
                <a:solidFill>
                  <a:schemeClr val="accent2"/>
                </a:solidFill>
                <a:latin typeface="Arial" panose="020B0604020202020204" pitchFamily="34" charset="0"/>
                <a:ea typeface="+mj-ea"/>
                <a:cs typeface="+mj-cs"/>
              </a:defRPr>
            </a:lvl1pPr>
          </a:lstStyle>
          <a:p>
            <a:pPr lvl="0"/>
            <a:r>
              <a:rPr lang="en-US"/>
              <a:t>Edit Master text styles</a:t>
            </a:r>
          </a:p>
        </p:txBody>
      </p:sp>
    </p:spTree>
    <p:extLst>
      <p:ext uri="{BB962C8B-B14F-4D97-AF65-F5344CB8AC3E}">
        <p14:creationId xmlns:p14="http://schemas.microsoft.com/office/powerpoint/2010/main" val="3769450124"/>
      </p:ext>
    </p:extLst>
  </p:cSld>
  <p:clrMapOvr>
    <a:masterClrMapping/>
  </p:clrMapOvr>
  <p:transition spd="med">
    <p:fade/>
  </p:transition>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a:xfrm>
            <a:off x="457204" y="1179289"/>
            <a:ext cx="4666344" cy="4013604"/>
          </a:xfrm>
        </p:spPr>
        <p:txBody>
          <a:bodyPr/>
          <a:lstStyle>
            <a:lvl1pPr>
              <a:defRPr sz="1800"/>
            </a:lvl1pPr>
            <a:lvl2pPr>
              <a:defRPr sz="1500"/>
            </a:lvl2pPr>
            <a:lvl3pPr>
              <a:defRPr sz="1350"/>
            </a:lvl3pPr>
            <a:lvl4pPr>
              <a:defRPr sz="120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5"/>
          <p:cNvSpPr>
            <a:spLocks noGrp="1"/>
          </p:cNvSpPr>
          <p:nvPr>
            <p:ph type="pic" sz="quarter" idx="13"/>
          </p:nvPr>
        </p:nvSpPr>
        <p:spPr>
          <a:xfrm>
            <a:off x="5392540" y="1179288"/>
            <a:ext cx="3611904" cy="4013603"/>
          </a:xfrm>
          <a:solidFill>
            <a:schemeClr val="bg1"/>
          </a:solidFill>
          <a:ln w="19050">
            <a:solidFill>
              <a:schemeClr val="bg2"/>
            </a:solidFill>
            <a:miter lim="800000"/>
          </a:ln>
          <a:effectLst>
            <a:outerShdw blurRad="127000" algn="ctr" rotWithShape="0">
              <a:prstClr val="black">
                <a:alpha val="40000"/>
              </a:prstClr>
            </a:outerShdw>
          </a:effectLst>
        </p:spPr>
        <p:txBody>
          <a:bodyPr lIns="153069" tIns="76534" rIns="153069" bIns="76534" rtlCol="0">
            <a:normAutofit/>
          </a:bodyPr>
          <a:lstStyle>
            <a:lvl1pPr>
              <a:defRPr lang="en-US" dirty="0"/>
            </a:lvl1pPr>
          </a:lstStyle>
          <a:p>
            <a:pPr lvl="0"/>
            <a:r>
              <a:rPr lang="en-US" noProof="0"/>
              <a:t>Click icon to add picture</a:t>
            </a:r>
            <a:endParaRPr lang="en-US" noProof="0" dirty="0"/>
          </a:p>
        </p:txBody>
      </p:sp>
      <p:sp>
        <p:nvSpPr>
          <p:cNvPr id="6" name="Slide Number Placeholder 3">
            <a:extLst>
              <a:ext uri="{FF2B5EF4-FFF2-40B4-BE49-F238E27FC236}">
                <a16:creationId xmlns:a16="http://schemas.microsoft.com/office/drawing/2014/main" id="{7EDADFBB-C1DF-E949-93AC-753E894416BC}"/>
              </a:ext>
            </a:extLst>
          </p:cNvPr>
          <p:cNvSpPr>
            <a:spLocks noGrp="1"/>
          </p:cNvSpPr>
          <p:nvPr>
            <p:ph type="sldNum" sz="quarter" idx="14"/>
          </p:nvPr>
        </p:nvSpPr>
        <p:spPr>
          <a:xfrm>
            <a:off x="8510587" y="5214938"/>
            <a:ext cx="633413" cy="500063"/>
          </a:xfrm>
          <a:prstGeom prst="rect">
            <a:avLst/>
          </a:prstGeom>
        </p:spPr>
        <p:txBody>
          <a:bodyPr vert="horz" lIns="85719" tIns="42861" rIns="85719" bIns="42861" rtlCol="0" anchor="ctr"/>
          <a:lstStyle>
            <a:lvl1pPr algn="r">
              <a:defRPr sz="548">
                <a:solidFill>
                  <a:srgbClr val="182A54"/>
                </a:solidFill>
                <a:latin typeface="Arial" panose="020B0604020202020204" pitchFamily="34" charset="0"/>
              </a:defRPr>
            </a:lvl1pPr>
          </a:lstStyle>
          <a:p>
            <a:fld id="{DBB3533A-1708-C14B-941D-AFAA65756DD1}" type="slidenum">
              <a:rPr lang="en-US" smtClean="0"/>
              <a:t>‹nr.›</a:t>
            </a:fld>
            <a:endParaRPr lang="en-US"/>
          </a:p>
        </p:txBody>
      </p:sp>
      <p:sp>
        <p:nvSpPr>
          <p:cNvPr id="7" name="Text Placeholder 7">
            <a:extLst>
              <a:ext uri="{FF2B5EF4-FFF2-40B4-BE49-F238E27FC236}">
                <a16:creationId xmlns:a16="http://schemas.microsoft.com/office/drawing/2014/main" id="{AD3A1541-AF8D-A54B-AEAC-35D8E7282428}"/>
              </a:ext>
            </a:extLst>
          </p:cNvPr>
          <p:cNvSpPr>
            <a:spLocks noGrp="1"/>
          </p:cNvSpPr>
          <p:nvPr>
            <p:ph type="body" sz="quarter" idx="10"/>
          </p:nvPr>
        </p:nvSpPr>
        <p:spPr>
          <a:xfrm>
            <a:off x="388145" y="40888"/>
            <a:ext cx="7269843" cy="232833"/>
          </a:xfrm>
        </p:spPr>
        <p:txBody>
          <a:bodyPr lIns="0" tIns="0" rIns="0" bIns="0" anchor="ctr"/>
          <a:lstStyle>
            <a:lvl1pPr marL="0" indent="0">
              <a:buFont typeface="Arial" pitchFamily="34" charset="0"/>
              <a:buNone/>
              <a:defRPr lang="en-US" sz="900" b="0" cap="all" baseline="0" dirty="0">
                <a:solidFill>
                  <a:schemeClr val="accent2"/>
                </a:solidFill>
                <a:latin typeface="Arial" panose="020B0604020202020204" pitchFamily="34" charset="0"/>
                <a:ea typeface="+mj-ea"/>
                <a:cs typeface="+mj-cs"/>
              </a:defRPr>
            </a:lvl1pPr>
          </a:lstStyle>
          <a:p>
            <a:pPr lvl="0"/>
            <a:r>
              <a:rPr lang="en-US"/>
              <a:t>Edit Master text styles</a:t>
            </a:r>
          </a:p>
        </p:txBody>
      </p:sp>
    </p:spTree>
    <p:extLst>
      <p:ext uri="{BB962C8B-B14F-4D97-AF65-F5344CB8AC3E}">
        <p14:creationId xmlns:p14="http://schemas.microsoft.com/office/powerpoint/2010/main" val="1019216309"/>
      </p:ext>
    </p:extLst>
  </p:cSld>
  <p:clrMapOvr>
    <a:masterClrMapping/>
  </p:clrMapOvr>
  <p:transition spd="med">
    <p:fade/>
  </p:transition>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sp>
        <p:nvSpPr>
          <p:cNvPr id="4" name="Content Placeholder 2"/>
          <p:cNvSpPr>
            <a:spLocks noGrp="1"/>
          </p:cNvSpPr>
          <p:nvPr>
            <p:ph idx="1"/>
          </p:nvPr>
        </p:nvSpPr>
        <p:spPr>
          <a:xfrm>
            <a:off x="321480" y="1111251"/>
            <a:ext cx="8441531" cy="4032250"/>
          </a:xfrm>
        </p:spPr>
        <p:txBody>
          <a:bodyPr/>
          <a:lstStyle>
            <a:lvl1pPr>
              <a:buSzPct val="85000"/>
              <a:defRPr sz="1800"/>
            </a:lvl1pPr>
            <a:lvl2pPr>
              <a:defRPr sz="1500"/>
            </a:lvl2pPr>
            <a:lvl3pPr>
              <a:defRPr sz="1350"/>
            </a:lvl3pPr>
            <a:lvl4pPr>
              <a:defRPr sz="120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378619" y="328095"/>
            <a:ext cx="8374856" cy="414514"/>
          </a:xfrm>
          <a:prstGeom prst="rect">
            <a:avLst/>
          </a:prstGeom>
        </p:spPr>
        <p:txBody>
          <a:bodyPr/>
          <a:lstStyle>
            <a:lvl1pPr>
              <a:defRPr sz="2700"/>
            </a:lvl1pPr>
          </a:lstStyle>
          <a:p>
            <a:r>
              <a:rPr lang="en-US"/>
              <a:t>Click to edit Master title style</a:t>
            </a:r>
            <a:endParaRPr lang="en-US" dirty="0"/>
          </a:p>
        </p:txBody>
      </p:sp>
      <p:sp>
        <p:nvSpPr>
          <p:cNvPr id="7" name="Slide Number Placeholder 3">
            <a:extLst>
              <a:ext uri="{FF2B5EF4-FFF2-40B4-BE49-F238E27FC236}">
                <a16:creationId xmlns:a16="http://schemas.microsoft.com/office/drawing/2014/main" id="{0C8DC4F4-4A1D-B247-BCE1-53F493AD5BA5}"/>
              </a:ext>
            </a:extLst>
          </p:cNvPr>
          <p:cNvSpPr>
            <a:spLocks noGrp="1"/>
          </p:cNvSpPr>
          <p:nvPr>
            <p:ph type="sldNum" sz="quarter" idx="13"/>
          </p:nvPr>
        </p:nvSpPr>
        <p:spPr>
          <a:xfrm>
            <a:off x="8763001" y="5405437"/>
            <a:ext cx="279797" cy="275167"/>
          </a:xfrm>
          <a:prstGeom prst="rect">
            <a:avLst/>
          </a:prstGeom>
        </p:spPr>
        <p:txBody>
          <a:bodyPr/>
          <a:lstStyle>
            <a:lvl1pPr>
              <a:defRPr>
                <a:solidFill>
                  <a:srgbClr val="182A54">
                    <a:lumMod val="50000"/>
                  </a:srgbClr>
                </a:solidFill>
                <a:latin typeface="Helvetica" panose="020B0604020202020204" pitchFamily="34" charset="0"/>
              </a:defRPr>
            </a:lvl1pPr>
          </a:lstStyle>
          <a:p>
            <a:fld id="{DBB3533A-1708-C14B-941D-AFAA65756DD1}" type="slidenum">
              <a:rPr lang="en-US" smtClean="0"/>
              <a:t>‹nr.›</a:t>
            </a:fld>
            <a:endParaRPr lang="en-US"/>
          </a:p>
        </p:txBody>
      </p:sp>
      <p:sp>
        <p:nvSpPr>
          <p:cNvPr id="8" name="Footer Placeholder 2">
            <a:extLst>
              <a:ext uri="{FF2B5EF4-FFF2-40B4-BE49-F238E27FC236}">
                <a16:creationId xmlns:a16="http://schemas.microsoft.com/office/drawing/2014/main" id="{9DD70A3A-84EB-BA4C-B6F5-83D3F45E3EB1}"/>
              </a:ext>
            </a:extLst>
          </p:cNvPr>
          <p:cNvSpPr>
            <a:spLocks noGrp="1"/>
          </p:cNvSpPr>
          <p:nvPr>
            <p:ph type="ftr" sz="quarter" idx="14"/>
          </p:nvPr>
        </p:nvSpPr>
        <p:spPr>
          <a:xfrm>
            <a:off x="1679973" y="5402792"/>
            <a:ext cx="5784056" cy="304271"/>
          </a:xfrm>
          <a:prstGeom prst="rect">
            <a:avLst/>
          </a:prstGeom>
        </p:spPr>
        <p:txBody>
          <a:bodyPr/>
          <a:lstStyle>
            <a:lvl1pPr>
              <a:defRPr>
                <a:solidFill>
                  <a:srgbClr val="182A54">
                    <a:tint val="75000"/>
                  </a:srgbClr>
                </a:solidFill>
                <a:latin typeface="Helvetica" panose="020B0604020202020204" pitchFamily="34" charset="0"/>
              </a:defRPr>
            </a:lvl1pPr>
          </a:lstStyle>
          <a:p>
            <a:endParaRPr lang="en-US"/>
          </a:p>
        </p:txBody>
      </p:sp>
      <p:sp>
        <p:nvSpPr>
          <p:cNvPr id="9" name="Text Placeholder 7">
            <a:extLst>
              <a:ext uri="{FF2B5EF4-FFF2-40B4-BE49-F238E27FC236}">
                <a16:creationId xmlns:a16="http://schemas.microsoft.com/office/drawing/2014/main" id="{FF940AF0-E861-1A41-80BC-40B43381A0AB}"/>
              </a:ext>
            </a:extLst>
          </p:cNvPr>
          <p:cNvSpPr>
            <a:spLocks noGrp="1"/>
          </p:cNvSpPr>
          <p:nvPr>
            <p:ph type="body" sz="quarter" idx="10"/>
          </p:nvPr>
        </p:nvSpPr>
        <p:spPr>
          <a:xfrm>
            <a:off x="388145" y="40888"/>
            <a:ext cx="7269843" cy="232833"/>
          </a:xfrm>
        </p:spPr>
        <p:txBody>
          <a:bodyPr lIns="0" tIns="0" rIns="0" bIns="0" anchor="ctr"/>
          <a:lstStyle>
            <a:lvl1pPr marL="0" indent="0">
              <a:buFont typeface="Arial" pitchFamily="34" charset="0"/>
              <a:buNone/>
              <a:defRPr lang="en-US" sz="900" b="0" cap="all" baseline="0" dirty="0">
                <a:solidFill>
                  <a:schemeClr val="accent2"/>
                </a:solidFill>
                <a:latin typeface="Arial" panose="020B0604020202020204" pitchFamily="34" charset="0"/>
                <a:ea typeface="+mj-ea"/>
                <a:cs typeface="+mj-cs"/>
              </a:defRPr>
            </a:lvl1pPr>
          </a:lstStyle>
          <a:p>
            <a:pPr lvl="0"/>
            <a:r>
              <a:rPr lang="en-US"/>
              <a:t>Edit Master text styles</a:t>
            </a:r>
          </a:p>
        </p:txBody>
      </p:sp>
    </p:spTree>
    <p:extLst>
      <p:ext uri="{BB962C8B-B14F-4D97-AF65-F5344CB8AC3E}">
        <p14:creationId xmlns:p14="http://schemas.microsoft.com/office/powerpoint/2010/main" val="3050799036"/>
      </p:ext>
    </p:extLst>
  </p:cSld>
  <p:clrMapOvr>
    <a:masterClrMapping/>
  </p:clrMapOvr>
  <p:hf sldNum="0"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4557"/>
            <a:ext cx="8915400" cy="330729"/>
          </a:xfrm>
          <a:prstGeom prst="rect">
            <a:avLst/>
          </a:prstGeom>
        </p:spPr>
        <p:txBody>
          <a:bodyPr/>
          <a:lstStyle>
            <a:lvl1pPr algn="l">
              <a:defRPr sz="1500">
                <a:solidFill>
                  <a:schemeClr val="bg1"/>
                </a:solidFill>
              </a:defRPr>
            </a:lvl1pPr>
          </a:lstStyle>
          <a:p>
            <a:r>
              <a:rPr lang="en-US"/>
              <a:t>Click to edit Master title style</a:t>
            </a:r>
            <a:endParaRPr lang="en-US" dirty="0"/>
          </a:p>
        </p:txBody>
      </p:sp>
      <p:sp>
        <p:nvSpPr>
          <p:cNvPr id="3" name="Text Placeholder 2"/>
          <p:cNvSpPr>
            <a:spLocks noGrp="1"/>
          </p:cNvSpPr>
          <p:nvPr>
            <p:ph type="body" sz="half" idx="1"/>
          </p:nvPr>
        </p:nvSpPr>
        <p:spPr>
          <a:xfrm>
            <a:off x="685800" y="571500"/>
            <a:ext cx="7772400" cy="2190750"/>
          </a:xfrm>
        </p:spPr>
        <p:txBody>
          <a:bodyPr/>
          <a:lstStyle>
            <a:lvl1pPr>
              <a:defRPr sz="1800"/>
            </a:lvl1pPr>
            <a:lvl2pPr>
              <a:defRPr sz="1500"/>
            </a:lvl2pPr>
            <a:lvl3pPr>
              <a:defRPr sz="1350"/>
            </a:lvl3pPr>
            <a:lvl4pPr>
              <a:defRPr sz="120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5800" y="2889250"/>
            <a:ext cx="7772400" cy="2190750"/>
          </a:xfrm>
        </p:spPr>
        <p:txBody>
          <a:bodyPr/>
          <a:lstStyle>
            <a:lvl1pPr>
              <a:defRPr sz="1800"/>
            </a:lvl1pPr>
            <a:lvl2pPr>
              <a:defRPr sz="1500"/>
            </a:lvl2pPr>
            <a:lvl3pPr>
              <a:defRPr sz="1350"/>
            </a:lvl3pPr>
            <a:lvl4pPr>
              <a:defRPr sz="120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8D02C06-9CE9-BB46-91E4-C1B63C079756}"/>
              </a:ext>
            </a:extLst>
          </p:cNvPr>
          <p:cNvSpPr>
            <a:spLocks noGrp="1"/>
          </p:cNvSpPr>
          <p:nvPr>
            <p:ph type="ftr" sz="quarter" idx="10"/>
          </p:nvPr>
        </p:nvSpPr>
        <p:spPr>
          <a:xfrm>
            <a:off x="3124200" y="5207000"/>
            <a:ext cx="2895600" cy="381000"/>
          </a:xfrm>
          <a:prstGeom prst="rect">
            <a:avLst/>
          </a:prstGeom>
        </p:spPr>
        <p:txBody>
          <a:bodyPr/>
          <a:lstStyle>
            <a:lvl1pPr algn="ctr">
              <a:defRPr>
                <a:latin typeface="Helvetica" panose="020B0604020202020204" pitchFamily="34" charset="0"/>
              </a:defRPr>
            </a:lvl1pPr>
          </a:lstStyle>
          <a:p>
            <a:endParaRPr lang="en-US"/>
          </a:p>
        </p:txBody>
      </p:sp>
    </p:spTree>
    <p:extLst>
      <p:ext uri="{BB962C8B-B14F-4D97-AF65-F5344CB8AC3E}">
        <p14:creationId xmlns:p14="http://schemas.microsoft.com/office/powerpoint/2010/main" val="486214504"/>
      </p:ext>
    </p:extLst>
  </p:cSld>
  <p:clrMapOvr>
    <a:masterClrMapping/>
  </p:clrMapOvr>
  <p:hf sldNum="0"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Bullet List">
    <p:spTree>
      <p:nvGrpSpPr>
        <p:cNvPr id="1" name=""/>
        <p:cNvGrpSpPr/>
        <p:nvPr/>
      </p:nvGrpSpPr>
      <p:grpSpPr>
        <a:xfrm>
          <a:off x="0" y="0"/>
          <a:ext cx="0" cy="0"/>
          <a:chOff x="0" y="0"/>
          <a:chExt cx="0" cy="0"/>
        </a:xfrm>
      </p:grpSpPr>
      <p:sp>
        <p:nvSpPr>
          <p:cNvPr id="11" name="Content Placeholder 2"/>
          <p:cNvSpPr>
            <a:spLocks noGrp="1"/>
          </p:cNvSpPr>
          <p:nvPr>
            <p:ph sz="half" idx="1"/>
          </p:nvPr>
        </p:nvSpPr>
        <p:spPr>
          <a:xfrm>
            <a:off x="444500" y="633678"/>
            <a:ext cx="8393685" cy="4597135"/>
          </a:xfrm>
          <a:prstGeom prst="rect">
            <a:avLst/>
          </a:prstGeom>
        </p:spPr>
        <p:txBody>
          <a:bodyPr>
            <a:normAutofit/>
          </a:bodyPr>
          <a:lstStyle>
            <a:lvl1pPr marL="257175" indent="-257175">
              <a:buClr>
                <a:srgbClr val="2B56AB"/>
              </a:buClr>
              <a:buFont typeface="Wingdings" panose="05000000000000000000" pitchFamily="2" charset="2"/>
              <a:buChar char=""/>
              <a:defRPr sz="2520" b="1" kern="400" spc="-45" baseline="0">
                <a:solidFill>
                  <a:srgbClr val="002060"/>
                </a:solidFill>
                <a:latin typeface="Arial" panose="020B0604020202020204" pitchFamily="34" charset="0"/>
                <a:cs typeface="Arial" panose="020B0604020202020204" pitchFamily="34" charset="0"/>
              </a:defRPr>
            </a:lvl1pPr>
            <a:lvl2pPr>
              <a:buClr>
                <a:srgbClr val="2B56AB"/>
              </a:buClr>
              <a:defRPr sz="2160" b="1" kern="400" spc="-45" baseline="0">
                <a:solidFill>
                  <a:srgbClr val="002060"/>
                </a:solidFill>
                <a:latin typeface="Arial" panose="020B0604020202020204" pitchFamily="34" charset="0"/>
                <a:cs typeface="Arial" panose="020B0604020202020204" pitchFamily="34" charset="0"/>
              </a:defRPr>
            </a:lvl2pPr>
            <a:lvl3pPr>
              <a:buClr>
                <a:srgbClr val="2B56AB"/>
              </a:buClr>
              <a:defRPr sz="2160" b="1" kern="400" spc="-45" baseline="0">
                <a:solidFill>
                  <a:srgbClr val="002060"/>
                </a:solidFill>
                <a:latin typeface="Arial" panose="020B0604020202020204" pitchFamily="34" charset="0"/>
                <a:cs typeface="Arial" panose="020B0604020202020204" pitchFamily="34" charset="0"/>
              </a:defRPr>
            </a:lvl3pPr>
            <a:lvl4pPr>
              <a:buClr>
                <a:srgbClr val="2B56AB"/>
              </a:buClr>
              <a:defRPr sz="2160" b="1" kern="400" spc="-45" baseline="0">
                <a:solidFill>
                  <a:srgbClr val="002060"/>
                </a:solidFill>
                <a:latin typeface="Arial" panose="020B0604020202020204" pitchFamily="34" charset="0"/>
                <a:cs typeface="Arial" panose="020B0604020202020204" pitchFamily="34" charset="0"/>
              </a:defRPr>
            </a:lvl4pPr>
            <a:lvl5pPr>
              <a:buClr>
                <a:srgbClr val="2B56AB"/>
              </a:buClr>
              <a:defRPr sz="2160" b="1" kern="400" spc="-45" baseline="0">
                <a:solidFill>
                  <a:srgbClr val="002060"/>
                </a:solidFill>
                <a:latin typeface="Arial" panose="020B0604020202020204" pitchFamily="34" charset="0"/>
                <a:cs typeface="Arial" panose="020B0604020202020204" pitchFamily="34" charset="0"/>
              </a:defRPr>
            </a:lvl5pPr>
            <a:lvl6pPr>
              <a:defRPr sz="1620"/>
            </a:lvl6pPr>
            <a:lvl7pPr>
              <a:defRPr sz="1620"/>
            </a:lvl7pPr>
            <a:lvl8pPr>
              <a:defRPr sz="1620"/>
            </a:lvl8pPr>
            <a:lvl9pPr>
              <a:defRPr sz="162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0" hasCustomPrompt="1"/>
          </p:nvPr>
        </p:nvSpPr>
        <p:spPr>
          <a:xfrm>
            <a:off x="276227" y="108507"/>
            <a:ext cx="7553325" cy="374095"/>
          </a:xfrm>
          <a:prstGeom prst="rect">
            <a:avLst/>
          </a:prstGeom>
        </p:spPr>
        <p:txBody>
          <a:bodyPr/>
          <a:lstStyle>
            <a:lvl1pPr marL="0" indent="0">
              <a:buNone/>
              <a:defRPr sz="2250" kern="200" spc="-135" baseline="0">
                <a:solidFill>
                  <a:schemeClr val="bg1"/>
                </a:solidFill>
                <a:latin typeface="Arial Black" panose="020B0A040201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4065476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5" name="Text Placeholder 12">
            <a:extLst>
              <a:ext uri="{FF2B5EF4-FFF2-40B4-BE49-F238E27FC236}">
                <a16:creationId xmlns:a16="http://schemas.microsoft.com/office/drawing/2014/main" id="{4C48A519-526C-4724-928A-6217A435A8DD}"/>
              </a:ext>
            </a:extLst>
          </p:cNvPr>
          <p:cNvSpPr>
            <a:spLocks noGrp="1"/>
          </p:cNvSpPr>
          <p:nvPr>
            <p:ph type="body" sz="quarter" idx="10" hasCustomPrompt="1"/>
          </p:nvPr>
        </p:nvSpPr>
        <p:spPr>
          <a:xfrm>
            <a:off x="276227" y="108507"/>
            <a:ext cx="7553325" cy="374095"/>
          </a:xfrm>
          <a:prstGeom prst="rect">
            <a:avLst/>
          </a:prstGeom>
        </p:spPr>
        <p:txBody>
          <a:bodyPr/>
          <a:lstStyle>
            <a:lvl1pPr marL="0" indent="0">
              <a:buNone/>
              <a:defRPr sz="2250" kern="200" spc="-135" baseline="0">
                <a:solidFill>
                  <a:schemeClr val="bg1"/>
                </a:solidFill>
                <a:latin typeface="Arial Black" panose="020B0A040201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6788771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grpSp>
        <p:nvGrpSpPr>
          <p:cNvPr id="4" name="Group 12">
            <a:extLst>
              <a:ext uri="{FF2B5EF4-FFF2-40B4-BE49-F238E27FC236}">
                <a16:creationId xmlns:a16="http://schemas.microsoft.com/office/drawing/2014/main" id="{7AC8D03D-A849-D042-A9D7-C7D6B90A8951}"/>
              </a:ext>
            </a:extLst>
          </p:cNvPr>
          <p:cNvGrpSpPr>
            <a:grpSpLocks/>
          </p:cNvGrpSpPr>
          <p:nvPr/>
        </p:nvGrpSpPr>
        <p:grpSpPr bwMode="auto">
          <a:xfrm>
            <a:off x="0" y="0"/>
            <a:ext cx="9144000" cy="5704417"/>
            <a:chOff x="6773" y="6773"/>
            <a:chExt cx="9144000" cy="6845257"/>
          </a:xfrm>
        </p:grpSpPr>
        <p:pic>
          <p:nvPicPr>
            <p:cNvPr id="5" name="Picture 15">
              <a:extLst>
                <a:ext uri="{FF2B5EF4-FFF2-40B4-BE49-F238E27FC236}">
                  <a16:creationId xmlns:a16="http://schemas.microsoft.com/office/drawing/2014/main" id="{60FA6F4E-17A1-D44E-A670-84355DD62D5A}"/>
                </a:ext>
              </a:extLst>
            </p:cNvPr>
            <p:cNvPicPr>
              <a:picLocks noChangeAspect="1"/>
            </p:cNvPicPr>
            <p:nvPr/>
          </p:nvPicPr>
          <p:blipFill>
            <a:blip r:embed="rId2">
              <a:extLst>
                <a:ext uri="{28A0092B-C50C-407E-A947-70E740481C1C}">
                  <a14:useLocalDpi xmlns:a14="http://schemas.microsoft.com/office/drawing/2010/main" val="0"/>
                </a:ext>
              </a:extLst>
            </a:blip>
            <a:srcRect l="17609" t="30705" r="25195" b="8446"/>
            <a:stretch>
              <a:fillRect/>
            </a:stretch>
          </p:blipFill>
          <p:spPr bwMode="auto">
            <a:xfrm>
              <a:off x="6773" y="6773"/>
              <a:ext cx="9144000" cy="6845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13D14AB-58C2-964D-82B7-678B02D0206F}"/>
                </a:ext>
              </a:extLst>
            </p:cNvPr>
            <p:cNvSpPr/>
            <p:nvPr/>
          </p:nvSpPr>
          <p:spPr>
            <a:xfrm>
              <a:off x="10345" y="6773"/>
              <a:ext cx="9140428" cy="6845257"/>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983" eaLnBrk="1" fontAlgn="auto" hangingPunct="1">
                <a:spcBef>
                  <a:spcPts val="0"/>
                </a:spcBef>
                <a:spcAft>
                  <a:spcPts val="0"/>
                </a:spcAft>
                <a:defRPr/>
              </a:pPr>
              <a:endParaRPr lang="en-CA" sz="428" b="0" kern="0" dirty="0">
                <a:solidFill>
                  <a:sysClr val="windowText" lastClr="000000"/>
                </a:solidFill>
              </a:endParaRPr>
            </a:p>
          </p:txBody>
        </p:sp>
      </p:grpSp>
      <p:sp>
        <p:nvSpPr>
          <p:cNvPr id="8" name="Rectangle 7">
            <a:extLst>
              <a:ext uri="{FF2B5EF4-FFF2-40B4-BE49-F238E27FC236}">
                <a16:creationId xmlns:a16="http://schemas.microsoft.com/office/drawing/2014/main" id="{E568B633-FBDC-9445-B570-4D40D2FA4C76}"/>
              </a:ext>
            </a:extLst>
          </p:cNvPr>
          <p:cNvSpPr/>
          <p:nvPr/>
        </p:nvSpPr>
        <p:spPr>
          <a:xfrm>
            <a:off x="0" y="0"/>
            <a:ext cx="9149954" cy="3735000"/>
          </a:xfrm>
          <a:prstGeom prst="rect">
            <a:avLst/>
          </a:prstGeom>
          <a:solidFill>
            <a:srgbClr val="558ED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983" eaLnBrk="1" fontAlgn="auto" hangingPunct="1">
              <a:spcBef>
                <a:spcPts val="0"/>
              </a:spcBef>
              <a:spcAft>
                <a:spcPts val="0"/>
              </a:spcAft>
              <a:defRPr/>
            </a:pPr>
            <a:endParaRPr lang="en-CA" sz="428" b="0" kern="0" dirty="0">
              <a:solidFill>
                <a:sysClr val="windowText" lastClr="000000"/>
              </a:solidFill>
            </a:endParaRPr>
          </a:p>
        </p:txBody>
      </p:sp>
      <p:sp>
        <p:nvSpPr>
          <p:cNvPr id="9" name="Rectangle 8">
            <a:extLst>
              <a:ext uri="{FF2B5EF4-FFF2-40B4-BE49-F238E27FC236}">
                <a16:creationId xmlns:a16="http://schemas.microsoft.com/office/drawing/2014/main" id="{63841655-CCCC-F942-9AEB-81DC32FC4FCE}"/>
              </a:ext>
            </a:extLst>
          </p:cNvPr>
          <p:cNvSpPr/>
          <p:nvPr/>
        </p:nvSpPr>
        <p:spPr>
          <a:xfrm>
            <a:off x="-5954" y="3730625"/>
            <a:ext cx="9160670" cy="2016125"/>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983" eaLnBrk="1" fontAlgn="auto" hangingPunct="1">
              <a:spcBef>
                <a:spcPts val="0"/>
              </a:spcBef>
              <a:spcAft>
                <a:spcPts val="0"/>
              </a:spcAft>
              <a:defRPr/>
            </a:pPr>
            <a:endParaRPr lang="en-CA" sz="428" b="0" kern="0" dirty="0">
              <a:solidFill>
                <a:sysClr val="windowText" lastClr="000000"/>
              </a:solidFill>
            </a:endParaRPr>
          </a:p>
        </p:txBody>
      </p:sp>
      <p:sp>
        <p:nvSpPr>
          <p:cNvPr id="10" name="TextBox 9">
            <a:extLst>
              <a:ext uri="{FF2B5EF4-FFF2-40B4-BE49-F238E27FC236}">
                <a16:creationId xmlns:a16="http://schemas.microsoft.com/office/drawing/2014/main" id="{94CADC93-EEB7-BF45-95CD-FBCE54FA6EF1}"/>
              </a:ext>
            </a:extLst>
          </p:cNvPr>
          <p:cNvSpPr txBox="1">
            <a:spLocks noChangeArrowheads="1"/>
          </p:cNvSpPr>
          <p:nvPr/>
        </p:nvSpPr>
        <p:spPr bwMode="auto">
          <a:xfrm>
            <a:off x="1438275" y="5319449"/>
            <a:ext cx="6248400"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88925">
              <a:defRPr sz="1400" b="1">
                <a:solidFill>
                  <a:schemeClr val="bg1"/>
                </a:solidFill>
                <a:latin typeface="Helvetica" panose="020B0604020202020204" pitchFamily="34" charset="0"/>
              </a:defRPr>
            </a:lvl1pPr>
            <a:lvl2pPr marL="742950" indent="-285750" defTabSz="288925">
              <a:defRPr sz="1400" b="1">
                <a:solidFill>
                  <a:schemeClr val="bg1"/>
                </a:solidFill>
                <a:latin typeface="Helvetica" panose="020B0604020202020204" pitchFamily="34" charset="0"/>
              </a:defRPr>
            </a:lvl2pPr>
            <a:lvl3pPr marL="1143000" indent="-228600" defTabSz="288925">
              <a:defRPr sz="1400" b="1">
                <a:solidFill>
                  <a:schemeClr val="bg1"/>
                </a:solidFill>
                <a:latin typeface="Helvetica" panose="020B0604020202020204" pitchFamily="34" charset="0"/>
              </a:defRPr>
            </a:lvl3pPr>
            <a:lvl4pPr marL="1600200" indent="-228600" defTabSz="288925">
              <a:defRPr sz="1400" b="1">
                <a:solidFill>
                  <a:schemeClr val="bg1"/>
                </a:solidFill>
                <a:latin typeface="Helvetica" panose="020B0604020202020204" pitchFamily="34" charset="0"/>
              </a:defRPr>
            </a:lvl4pPr>
            <a:lvl5pPr marL="2057400" indent="-228600" defTabSz="288925">
              <a:defRPr sz="1400" b="1">
                <a:solidFill>
                  <a:schemeClr val="bg1"/>
                </a:solidFill>
                <a:latin typeface="Helvetica" panose="020B0604020202020204" pitchFamily="34" charset="0"/>
              </a:defRPr>
            </a:lvl5pPr>
            <a:lvl6pPr marL="2514600" indent="-228600" defTabSz="288925" eaLnBrk="0" fontAlgn="base" hangingPunct="0">
              <a:spcBef>
                <a:spcPct val="0"/>
              </a:spcBef>
              <a:spcAft>
                <a:spcPct val="0"/>
              </a:spcAft>
              <a:defRPr sz="1400" b="1">
                <a:solidFill>
                  <a:schemeClr val="bg1"/>
                </a:solidFill>
                <a:latin typeface="Helvetica" panose="020B0604020202020204" pitchFamily="34" charset="0"/>
              </a:defRPr>
            </a:lvl6pPr>
            <a:lvl7pPr marL="2971800" indent="-228600" defTabSz="288925" eaLnBrk="0" fontAlgn="base" hangingPunct="0">
              <a:spcBef>
                <a:spcPct val="0"/>
              </a:spcBef>
              <a:spcAft>
                <a:spcPct val="0"/>
              </a:spcAft>
              <a:defRPr sz="1400" b="1">
                <a:solidFill>
                  <a:schemeClr val="bg1"/>
                </a:solidFill>
                <a:latin typeface="Helvetica" panose="020B0604020202020204" pitchFamily="34" charset="0"/>
              </a:defRPr>
            </a:lvl7pPr>
            <a:lvl8pPr marL="3429000" indent="-228600" defTabSz="288925" eaLnBrk="0" fontAlgn="base" hangingPunct="0">
              <a:spcBef>
                <a:spcPct val="0"/>
              </a:spcBef>
              <a:spcAft>
                <a:spcPct val="0"/>
              </a:spcAft>
              <a:defRPr sz="1400" b="1">
                <a:solidFill>
                  <a:schemeClr val="bg1"/>
                </a:solidFill>
                <a:latin typeface="Helvetica" panose="020B0604020202020204" pitchFamily="34" charset="0"/>
              </a:defRPr>
            </a:lvl8pPr>
            <a:lvl9pPr marL="3886200" indent="-228600" defTabSz="288925" eaLnBrk="0" fontAlgn="base" hangingPunct="0">
              <a:spcBef>
                <a:spcPct val="0"/>
              </a:spcBef>
              <a:spcAft>
                <a:spcPct val="0"/>
              </a:spcAft>
              <a:defRPr sz="1400" b="1">
                <a:solidFill>
                  <a:schemeClr val="bg1"/>
                </a:solidFill>
                <a:latin typeface="Helvetica" panose="020B0604020202020204" pitchFamily="34" charset="0"/>
              </a:defRPr>
            </a:lvl9pPr>
          </a:lstStyle>
          <a:p>
            <a:pPr algn="ctr" eaLnBrk="1" hangingPunct="1">
              <a:defRPr/>
            </a:pPr>
            <a:r>
              <a:rPr lang="en-CA" altLang="en-US" sz="675" b="0" dirty="0">
                <a:solidFill>
                  <a:srgbClr val="FFFFFF"/>
                </a:solidFill>
                <a:latin typeface="Arial Narrow" panose="020B0606020202030204" pitchFamily="34" charset="0"/>
              </a:rPr>
              <a:t>PROPRIETARY NOTICE: The information contained herein is confidential and/or proprietary to CAE  Inc., and shall not be reproduced or disclosed in whole or in part, or used for any purpose whatsoever unless authorized in writing by © CAE Inc. 2016</a:t>
            </a:r>
          </a:p>
          <a:p>
            <a:pPr algn="ctr" eaLnBrk="1" hangingPunct="1">
              <a:defRPr/>
            </a:pPr>
            <a:r>
              <a:rPr lang="en-CA" altLang="en-US" sz="675" b="0" dirty="0">
                <a:solidFill>
                  <a:srgbClr val="FFFFFF"/>
                </a:solidFill>
                <a:latin typeface="Arial Narrow" panose="020B0606020202030204" pitchFamily="34" charset="0"/>
              </a:rPr>
              <a:t>DISCLAIMER: The material presented here is intended to be used for training purposes only</a:t>
            </a:r>
          </a:p>
        </p:txBody>
      </p:sp>
      <p:cxnSp>
        <p:nvCxnSpPr>
          <p:cNvPr id="12" name="Straight Connector 11">
            <a:extLst>
              <a:ext uri="{FF2B5EF4-FFF2-40B4-BE49-F238E27FC236}">
                <a16:creationId xmlns:a16="http://schemas.microsoft.com/office/drawing/2014/main" id="{AD0F6F4C-BF5F-494E-A6E9-152339167B17}"/>
              </a:ext>
            </a:extLst>
          </p:cNvPr>
          <p:cNvCxnSpPr/>
          <p:nvPr/>
        </p:nvCxnSpPr>
        <p:spPr>
          <a:xfrm>
            <a:off x="-15479" y="3721365"/>
            <a:ext cx="916067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30">
            <a:extLst>
              <a:ext uri="{FF2B5EF4-FFF2-40B4-BE49-F238E27FC236}">
                <a16:creationId xmlns:a16="http://schemas.microsoft.com/office/drawing/2014/main" id="{441FE8B5-210A-F243-9D25-FF581C09240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278" y="281782"/>
            <a:ext cx="965597" cy="50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1600" y="4602000"/>
            <a:ext cx="8539200" cy="414000"/>
          </a:xfrm>
        </p:spPr>
        <p:txBody>
          <a:bodyPr anchor="ctr"/>
          <a:lstStyle>
            <a:lvl1pPr marL="0" marR="0" indent="0" algn="l" defTabSz="216983" rtl="0" eaLnBrk="1" fontAlgn="auto" latinLnBrk="0" hangingPunct="1">
              <a:lnSpc>
                <a:spcPct val="100000"/>
              </a:lnSpc>
              <a:spcBef>
                <a:spcPct val="20000"/>
              </a:spcBef>
              <a:spcAft>
                <a:spcPts val="0"/>
              </a:spcAft>
              <a:buClrTx/>
              <a:buSzTx/>
              <a:buFont typeface="Arial" panose="020B0604020202020204" pitchFamily="34" charset="0"/>
              <a:buNone/>
              <a:tabLst/>
              <a:defRPr sz="1050" b="1">
                <a:solidFill>
                  <a:schemeClr val="bg1"/>
                </a:solidFill>
                <a:latin typeface="Arial" panose="020B0604020202020204" pitchFamily="34" charset="0"/>
                <a:cs typeface="Arial" panose="020B0604020202020204" pitchFamily="34" charset="0"/>
              </a:defRPr>
            </a:lvl1pPr>
            <a:lvl2pPr marL="108492" indent="0" algn="ctr">
              <a:buNone/>
              <a:defRPr>
                <a:solidFill>
                  <a:schemeClr val="tx1">
                    <a:tint val="75000"/>
                  </a:schemeClr>
                </a:solidFill>
              </a:defRPr>
            </a:lvl2pPr>
            <a:lvl3pPr marL="216983" indent="0" algn="ctr">
              <a:buNone/>
              <a:defRPr>
                <a:solidFill>
                  <a:schemeClr val="tx1">
                    <a:tint val="75000"/>
                  </a:schemeClr>
                </a:solidFill>
              </a:defRPr>
            </a:lvl3pPr>
            <a:lvl4pPr marL="325475" indent="0" algn="ctr">
              <a:buNone/>
              <a:defRPr>
                <a:solidFill>
                  <a:schemeClr val="tx1">
                    <a:tint val="75000"/>
                  </a:schemeClr>
                </a:solidFill>
              </a:defRPr>
            </a:lvl4pPr>
            <a:lvl5pPr marL="433966" indent="0" algn="ctr">
              <a:buNone/>
              <a:defRPr>
                <a:solidFill>
                  <a:schemeClr val="tx1">
                    <a:tint val="75000"/>
                  </a:schemeClr>
                </a:solidFill>
              </a:defRPr>
            </a:lvl5pPr>
            <a:lvl6pPr marL="542457" indent="0" algn="ctr">
              <a:buNone/>
              <a:defRPr>
                <a:solidFill>
                  <a:schemeClr val="tx1">
                    <a:tint val="75000"/>
                  </a:schemeClr>
                </a:solidFill>
              </a:defRPr>
            </a:lvl6pPr>
            <a:lvl7pPr marL="650949" indent="0" algn="ctr">
              <a:buNone/>
              <a:defRPr>
                <a:solidFill>
                  <a:schemeClr val="tx1">
                    <a:tint val="75000"/>
                  </a:schemeClr>
                </a:solidFill>
              </a:defRPr>
            </a:lvl7pPr>
            <a:lvl8pPr marL="759440" indent="0" algn="ctr">
              <a:buNone/>
              <a:defRPr>
                <a:solidFill>
                  <a:schemeClr val="tx1">
                    <a:tint val="75000"/>
                  </a:schemeClr>
                </a:solidFill>
              </a:defRPr>
            </a:lvl8pPr>
            <a:lvl9pPr marL="867932" indent="0" algn="ctr">
              <a:buNone/>
              <a:defRPr>
                <a:solidFill>
                  <a:schemeClr val="tx1">
                    <a:tint val="75000"/>
                  </a:schemeClr>
                </a:solidFill>
              </a:defRPr>
            </a:lvl9pPr>
          </a:lstStyle>
          <a:p>
            <a:pPr lvl="0"/>
            <a:r>
              <a:rPr lang="en-US"/>
              <a:t>Click to edit Master subtitle style</a:t>
            </a:r>
            <a:endParaRPr lang="en-US" dirty="0"/>
          </a:p>
        </p:txBody>
      </p:sp>
      <p:sp>
        <p:nvSpPr>
          <p:cNvPr id="7" name="Title 6"/>
          <p:cNvSpPr>
            <a:spLocks noGrp="1"/>
          </p:cNvSpPr>
          <p:nvPr>
            <p:ph type="title"/>
          </p:nvPr>
        </p:nvSpPr>
        <p:spPr>
          <a:xfrm>
            <a:off x="107505" y="4075693"/>
            <a:ext cx="8538484" cy="522000"/>
          </a:xfrm>
          <a:prstGeom prst="rect">
            <a:avLst/>
          </a:prstGeom>
        </p:spPr>
        <p:txBody>
          <a:bodyPr/>
          <a:lstStyle>
            <a:lvl1pPr algn="l">
              <a:defRPr sz="1800" b="1">
                <a:solidFill>
                  <a:schemeClr val="bg1"/>
                </a:solidFill>
                <a:latin typeface="+mj-lt"/>
              </a:defRPr>
            </a:lvl1pPr>
          </a:lstStyle>
          <a:p>
            <a:pPr lvl="0"/>
            <a:r>
              <a:rPr lang="en-US"/>
              <a:t>Click to edit Master title style</a:t>
            </a:r>
            <a:endParaRPr lang="en-US" dirty="0"/>
          </a:p>
        </p:txBody>
      </p:sp>
      <p:pic>
        <p:nvPicPr>
          <p:cNvPr id="15" name="Picture 14">
            <a:extLst>
              <a:ext uri="{FF2B5EF4-FFF2-40B4-BE49-F238E27FC236}">
                <a16:creationId xmlns:a16="http://schemas.microsoft.com/office/drawing/2014/main" id="{B62D58A3-3DA8-974F-86C7-8B3002B2B7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6960" y="281782"/>
            <a:ext cx="458390" cy="509323"/>
          </a:xfrm>
          <a:prstGeom prst="rect">
            <a:avLst/>
          </a:prstGeom>
        </p:spPr>
      </p:pic>
      <p:sp>
        <p:nvSpPr>
          <p:cNvPr id="18" name="TextBox 17">
            <a:extLst>
              <a:ext uri="{FF2B5EF4-FFF2-40B4-BE49-F238E27FC236}">
                <a16:creationId xmlns:a16="http://schemas.microsoft.com/office/drawing/2014/main" id="{744DF880-FDF3-E046-8F1B-3A4660B2BF53}"/>
              </a:ext>
            </a:extLst>
          </p:cNvPr>
          <p:cNvSpPr txBox="1">
            <a:spLocks noChangeArrowheads="1"/>
          </p:cNvSpPr>
          <p:nvPr/>
        </p:nvSpPr>
        <p:spPr bwMode="auto">
          <a:xfrm>
            <a:off x="228600" y="5472000"/>
            <a:ext cx="8001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bg1"/>
                </a:solidFill>
                <a:latin typeface="Helvetica" panose="020B0604020202020204" pitchFamily="34" charset="0"/>
              </a:defRPr>
            </a:lvl1pPr>
            <a:lvl2pPr marL="742950" indent="-285750">
              <a:defRPr sz="1400" b="1">
                <a:solidFill>
                  <a:schemeClr val="bg1"/>
                </a:solidFill>
                <a:latin typeface="Helvetica" panose="020B0604020202020204" pitchFamily="34" charset="0"/>
              </a:defRPr>
            </a:lvl2pPr>
            <a:lvl3pPr marL="1143000" indent="-228600">
              <a:defRPr sz="1400" b="1">
                <a:solidFill>
                  <a:schemeClr val="bg1"/>
                </a:solidFill>
                <a:latin typeface="Helvetica" panose="020B0604020202020204" pitchFamily="34" charset="0"/>
              </a:defRPr>
            </a:lvl3pPr>
            <a:lvl4pPr marL="1600200" indent="-228600">
              <a:defRPr sz="1400" b="1">
                <a:solidFill>
                  <a:schemeClr val="bg1"/>
                </a:solidFill>
                <a:latin typeface="Helvetica" panose="020B0604020202020204" pitchFamily="34" charset="0"/>
              </a:defRPr>
            </a:lvl4pPr>
            <a:lvl5pPr marL="2057400" indent="-228600">
              <a:defRPr sz="1400" b="1">
                <a:solidFill>
                  <a:schemeClr val="bg1"/>
                </a:solidFill>
                <a:latin typeface="Helvetica" panose="020B0604020202020204" pitchFamily="34" charset="0"/>
              </a:defRPr>
            </a:lvl5pPr>
            <a:lvl6pPr marL="2514600" indent="-228600" eaLnBrk="0" fontAlgn="base" hangingPunct="0">
              <a:spcBef>
                <a:spcPct val="0"/>
              </a:spcBef>
              <a:spcAft>
                <a:spcPct val="0"/>
              </a:spcAft>
              <a:defRPr sz="1400" b="1">
                <a:solidFill>
                  <a:schemeClr val="bg1"/>
                </a:solidFill>
                <a:latin typeface="Helvetica" panose="020B0604020202020204" pitchFamily="34" charset="0"/>
              </a:defRPr>
            </a:lvl6pPr>
            <a:lvl7pPr marL="2971800" indent="-228600" eaLnBrk="0" fontAlgn="base" hangingPunct="0">
              <a:spcBef>
                <a:spcPct val="0"/>
              </a:spcBef>
              <a:spcAft>
                <a:spcPct val="0"/>
              </a:spcAft>
              <a:defRPr sz="1400" b="1">
                <a:solidFill>
                  <a:schemeClr val="bg1"/>
                </a:solidFill>
                <a:latin typeface="Helvetica" panose="020B0604020202020204" pitchFamily="34" charset="0"/>
              </a:defRPr>
            </a:lvl7pPr>
            <a:lvl8pPr marL="3429000" indent="-228600" eaLnBrk="0" fontAlgn="base" hangingPunct="0">
              <a:spcBef>
                <a:spcPct val="0"/>
              </a:spcBef>
              <a:spcAft>
                <a:spcPct val="0"/>
              </a:spcAft>
              <a:defRPr sz="1400" b="1">
                <a:solidFill>
                  <a:schemeClr val="bg1"/>
                </a:solidFill>
                <a:latin typeface="Helvetica" panose="020B0604020202020204" pitchFamily="34" charset="0"/>
              </a:defRPr>
            </a:lvl8pPr>
            <a:lvl9pPr marL="3886200" indent="-228600" eaLnBrk="0" fontAlgn="base" hangingPunct="0">
              <a:spcBef>
                <a:spcPct val="0"/>
              </a:spcBef>
              <a:spcAft>
                <a:spcPct val="0"/>
              </a:spcAft>
              <a:defRPr sz="1400" b="1">
                <a:solidFill>
                  <a:schemeClr val="bg1"/>
                </a:solidFill>
                <a:latin typeface="Helvetica" panose="020B0604020202020204" pitchFamily="34" charset="0"/>
              </a:defRPr>
            </a:lvl9pPr>
          </a:lstStyle>
          <a:p>
            <a:pPr algn="ctr">
              <a:defRPr/>
            </a:pPr>
            <a:r>
              <a:rPr lang="en-US" altLang="en-US" sz="600" b="0" dirty="0">
                <a:solidFill>
                  <a:schemeClr val="bg1"/>
                </a:solidFill>
              </a:rPr>
              <a:t>Original </a:t>
            </a:r>
            <a:r>
              <a:rPr lang="en-GB" altLang="en-US" sz="600" b="0" dirty="0">
                <a:solidFill>
                  <a:schemeClr val="bg1"/>
                </a:solidFill>
              </a:rPr>
              <a:t>Apr</a:t>
            </a:r>
            <a:r>
              <a:rPr lang="en-US" altLang="en-US" sz="600" b="0" dirty="0">
                <a:solidFill>
                  <a:schemeClr val="bg1"/>
                </a:solidFill>
              </a:rPr>
              <a:t> 18</a:t>
            </a:r>
          </a:p>
        </p:txBody>
      </p:sp>
    </p:spTree>
    <p:extLst>
      <p:ext uri="{BB962C8B-B14F-4D97-AF65-F5344CB8AC3E}">
        <p14:creationId xmlns:p14="http://schemas.microsoft.com/office/powerpoint/2010/main" val="1346243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229600" cy="390525"/>
          </a:xfrm>
        </p:spPr>
        <p:txBody>
          <a:bodyPr/>
          <a:lstStyle>
            <a:lvl1pPr algn="l">
              <a:defRPr sz="76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87141919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Lesson Objectives">
    <p:spTree>
      <p:nvGrpSpPr>
        <p:cNvPr id="1" name=""/>
        <p:cNvGrpSpPr/>
        <p:nvPr/>
      </p:nvGrpSpPr>
      <p:grpSpPr>
        <a:xfrm>
          <a:off x="0" y="0"/>
          <a:ext cx="0" cy="0"/>
          <a:chOff x="0" y="0"/>
          <a:chExt cx="0" cy="0"/>
        </a:xfrm>
      </p:grpSpPr>
      <p:sp>
        <p:nvSpPr>
          <p:cNvPr id="3" name="Text Placeholder 7"/>
          <p:cNvSpPr>
            <a:spLocks noGrp="1"/>
          </p:cNvSpPr>
          <p:nvPr>
            <p:ph type="body" sz="quarter" idx="14"/>
          </p:nvPr>
        </p:nvSpPr>
        <p:spPr>
          <a:xfrm>
            <a:off x="292419" y="500490"/>
            <a:ext cx="4217044" cy="3673693"/>
          </a:xfrm>
        </p:spPr>
        <p:txBody>
          <a:bodyPr>
            <a:noAutofit/>
          </a:bodyPr>
          <a:lstStyle>
            <a:lvl1pPr marL="64794" indent="-64794">
              <a:spcBef>
                <a:spcPts val="0"/>
              </a:spcBef>
              <a:spcAft>
                <a:spcPts val="143"/>
              </a:spcAft>
              <a:defRPr sz="475" baseline="0">
                <a:solidFill>
                  <a:srgbClr val="182A54"/>
                </a:solidFill>
                <a:latin typeface="Arial" panose="020B0604020202020204" pitchFamily="34" charset="0"/>
                <a:cs typeface="Arial" panose="020B0604020202020204" pitchFamily="34" charset="0"/>
              </a:defRPr>
            </a:lvl1pPr>
            <a:lvl2pPr marL="169141" indent="-60650">
              <a:spcBef>
                <a:spcPts val="0"/>
              </a:spcBef>
              <a:spcAft>
                <a:spcPts val="143"/>
              </a:spcAft>
              <a:defRPr sz="428" baseline="0">
                <a:solidFill>
                  <a:srgbClr val="182A54"/>
                </a:solidFill>
                <a:latin typeface="Arial" panose="020B0604020202020204" pitchFamily="34" charset="0"/>
                <a:cs typeface="Arial" panose="020B0604020202020204" pitchFamily="34" charset="0"/>
              </a:defRPr>
            </a:lvl2pPr>
            <a:lvl3pPr marL="256538" indent="-39554">
              <a:spcBef>
                <a:spcPts val="0"/>
              </a:spcBef>
              <a:spcAft>
                <a:spcPts val="143"/>
              </a:spcAft>
              <a:defRPr lang="en-US" sz="380" kern="1200" baseline="0" dirty="0" smtClean="0">
                <a:solidFill>
                  <a:srgbClr val="182A54"/>
                </a:solidFill>
                <a:latin typeface="Arial" panose="020B0604020202020204" pitchFamily="34" charset="0"/>
                <a:ea typeface="+mn-ea"/>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
        <p:nvSpPr>
          <p:cNvPr id="4" name="Picture Placeholder 17"/>
          <p:cNvSpPr>
            <a:spLocks noGrp="1" noChangeAspect="1"/>
          </p:cNvSpPr>
          <p:nvPr>
            <p:ph type="pic" sz="quarter" idx="15"/>
          </p:nvPr>
        </p:nvSpPr>
        <p:spPr>
          <a:xfrm>
            <a:off x="5105404" y="1331913"/>
            <a:ext cx="3400424" cy="2667000"/>
          </a:xfrm>
          <a:effectLst>
            <a:outerShdw blurRad="50800" dist="50800" dir="2700000" algn="tl" rotWithShape="0">
              <a:prstClr val="black">
                <a:alpha val="40000"/>
              </a:prstClr>
            </a:outerShdw>
          </a:effectLst>
        </p:spPr>
        <p:txBody>
          <a:bodyPr rtlCol="0">
            <a:normAutofit/>
          </a:bodyPr>
          <a:lstStyle>
            <a:lvl1pPr>
              <a:defRPr lang="en-CA" sz="380" dirty="0">
                <a:latin typeface="Arial" panose="020B0604020202020204" pitchFamily="34" charset="0"/>
                <a:cs typeface="Arial" panose="020B0604020202020204" pitchFamily="34" charset="0"/>
              </a:defRPr>
            </a:lvl1pPr>
          </a:lstStyle>
          <a:p>
            <a:pPr lvl="0"/>
            <a:r>
              <a:rPr lang="en-US" noProof="0"/>
              <a:t>Click icon to add picture</a:t>
            </a:r>
            <a:endParaRPr lang="en-CA" noProof="0" dirty="0"/>
          </a:p>
        </p:txBody>
      </p:sp>
      <p:sp>
        <p:nvSpPr>
          <p:cNvPr id="6" name="Title 1">
            <a:extLst>
              <a:ext uri="{FF2B5EF4-FFF2-40B4-BE49-F238E27FC236}">
                <a16:creationId xmlns:a16="http://schemas.microsoft.com/office/drawing/2014/main" id="{9C18C195-6B75-D740-8AF3-5856EDDBFEB2}"/>
              </a:ext>
            </a:extLst>
          </p:cNvPr>
          <p:cNvSpPr>
            <a:spLocks noGrp="1"/>
          </p:cNvSpPr>
          <p:nvPr>
            <p:ph type="title"/>
          </p:nvPr>
        </p:nvSpPr>
        <p:spPr>
          <a:xfrm>
            <a:off x="0" y="1"/>
            <a:ext cx="8229600" cy="390525"/>
          </a:xfrm>
          <a:prstGeom prst="rect">
            <a:avLst/>
          </a:prstGeom>
        </p:spPr>
        <p:txBody>
          <a:bodyPr/>
          <a:lstStyle>
            <a:lvl1pPr algn="l">
              <a:defRPr sz="1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888588155"/>
      </p:ext>
    </p:extLst>
  </p:cSld>
  <p:clrMapOvr>
    <a:masterClrMapping/>
  </p:clrMapOvr>
  <p:hf sldNum="0"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Aircraft_Triangle">
    <p:spTree>
      <p:nvGrpSpPr>
        <p:cNvPr id="1" name=""/>
        <p:cNvGrpSpPr/>
        <p:nvPr/>
      </p:nvGrpSpPr>
      <p:grpSpPr>
        <a:xfrm>
          <a:off x="0" y="0"/>
          <a:ext cx="0" cy="0"/>
          <a:chOff x="0" y="0"/>
          <a:chExt cx="0" cy="0"/>
        </a:xfrm>
      </p:grpSpPr>
      <p:sp>
        <p:nvSpPr>
          <p:cNvPr id="3" name="Text Placeholder 7"/>
          <p:cNvSpPr>
            <a:spLocks noGrp="1"/>
          </p:cNvSpPr>
          <p:nvPr>
            <p:ph type="body" sz="quarter" idx="14"/>
          </p:nvPr>
        </p:nvSpPr>
        <p:spPr>
          <a:xfrm>
            <a:off x="292421" y="500490"/>
            <a:ext cx="5956937" cy="3673693"/>
          </a:xfrm>
        </p:spPr>
        <p:txBody>
          <a:bodyPr>
            <a:noAutofit/>
          </a:bodyPr>
          <a:lstStyle>
            <a:lvl1pPr marL="64794" indent="-64794">
              <a:spcBef>
                <a:spcPts val="0"/>
              </a:spcBef>
              <a:spcAft>
                <a:spcPts val="143"/>
              </a:spcAft>
              <a:defRPr sz="1800" baseline="0">
                <a:solidFill>
                  <a:srgbClr val="182A54"/>
                </a:solidFill>
                <a:latin typeface="+mj-lt"/>
                <a:cs typeface="Arial" panose="020B0604020202020204" pitchFamily="34" charset="0"/>
              </a:defRPr>
            </a:lvl1pPr>
            <a:lvl2pPr marL="169141" indent="-60650">
              <a:spcBef>
                <a:spcPts val="0"/>
              </a:spcBef>
              <a:spcAft>
                <a:spcPts val="143"/>
              </a:spcAft>
              <a:defRPr sz="1500" baseline="0">
                <a:solidFill>
                  <a:srgbClr val="182A54"/>
                </a:solidFill>
                <a:latin typeface="+mj-lt"/>
                <a:cs typeface="Arial" panose="020B0604020202020204" pitchFamily="34" charset="0"/>
              </a:defRPr>
            </a:lvl2pPr>
            <a:lvl3pPr marL="256538" indent="-39554">
              <a:spcBef>
                <a:spcPts val="0"/>
              </a:spcBef>
              <a:spcAft>
                <a:spcPts val="143"/>
              </a:spcAft>
              <a:defRPr lang="en-US" sz="1350" kern="1200" baseline="0" dirty="0" smtClean="0">
                <a:solidFill>
                  <a:srgbClr val="182A54"/>
                </a:solidFill>
                <a:latin typeface="+mj-lt"/>
                <a:ea typeface="+mn-ea"/>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a:xfrm>
            <a:off x="0" y="1"/>
            <a:ext cx="8229600" cy="390525"/>
          </a:xfrm>
          <a:prstGeom prst="rect">
            <a:avLst/>
          </a:prstGeom>
        </p:spPr>
        <p:txBody>
          <a:bodyPr/>
          <a:lstStyle>
            <a:lvl1pPr algn="l">
              <a:defRPr sz="1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515935570"/>
      </p:ext>
    </p:extLst>
  </p:cSld>
  <p:clrMapOvr>
    <a:masterClrMapping/>
  </p:clrMapOvr>
  <p:hf sldNum="0"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Classroom_Triang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ABBDFB-C0F6-4E4C-BEBD-474C5B1216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4241" y="754062"/>
            <a:ext cx="3795713" cy="4323292"/>
          </a:xfrm>
          <a:prstGeom prst="rect">
            <a:avLst/>
          </a:prstGeom>
          <a:effectLst>
            <a:outerShdw blurRad="50800" dist="177800" dir="16200000" sx="112000" sy="112000" algn="tl" rotWithShape="0">
              <a:prstClr val="black">
                <a:alpha val="34000"/>
              </a:prstClr>
            </a:outerShdw>
          </a:effectLst>
        </p:spPr>
      </p:pic>
      <p:sp>
        <p:nvSpPr>
          <p:cNvPr id="3" name="Text Placeholder 7"/>
          <p:cNvSpPr>
            <a:spLocks noGrp="1"/>
          </p:cNvSpPr>
          <p:nvPr>
            <p:ph type="body" sz="quarter" idx="14"/>
          </p:nvPr>
        </p:nvSpPr>
        <p:spPr>
          <a:xfrm>
            <a:off x="292421" y="500490"/>
            <a:ext cx="5956937" cy="3673693"/>
          </a:xfrm>
        </p:spPr>
        <p:txBody>
          <a:bodyPr>
            <a:noAutofit/>
          </a:bodyPr>
          <a:lstStyle>
            <a:lvl1pPr marL="64794" indent="-64794">
              <a:spcBef>
                <a:spcPts val="0"/>
              </a:spcBef>
              <a:spcAft>
                <a:spcPts val="143"/>
              </a:spcAft>
              <a:defRPr sz="1800" baseline="0">
                <a:solidFill>
                  <a:schemeClr val="tx1"/>
                </a:solidFill>
                <a:latin typeface="+mj-lt"/>
                <a:cs typeface="Arial" panose="020B0604020202020204" pitchFamily="34" charset="0"/>
              </a:defRPr>
            </a:lvl1pPr>
            <a:lvl2pPr marL="169141" indent="-60650">
              <a:spcBef>
                <a:spcPts val="0"/>
              </a:spcBef>
              <a:spcAft>
                <a:spcPts val="143"/>
              </a:spcAft>
              <a:defRPr sz="1500" baseline="0">
                <a:solidFill>
                  <a:srgbClr val="182A54"/>
                </a:solidFill>
                <a:latin typeface="+mj-lt"/>
                <a:cs typeface="Arial" panose="020B0604020202020204" pitchFamily="34" charset="0"/>
              </a:defRPr>
            </a:lvl2pPr>
            <a:lvl3pPr marL="256538" indent="-39554">
              <a:spcBef>
                <a:spcPts val="0"/>
              </a:spcBef>
              <a:spcAft>
                <a:spcPts val="143"/>
              </a:spcAft>
              <a:defRPr lang="en-US" sz="1350" kern="1200" baseline="0" dirty="0" smtClean="0">
                <a:solidFill>
                  <a:srgbClr val="182A54"/>
                </a:solidFill>
                <a:latin typeface="+mj-lt"/>
                <a:ea typeface="+mn-ea"/>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a:xfrm>
            <a:off x="0" y="1"/>
            <a:ext cx="8229600" cy="390525"/>
          </a:xfrm>
          <a:prstGeom prst="rect">
            <a:avLst/>
          </a:prstGeom>
        </p:spPr>
        <p:txBody>
          <a:bodyPr/>
          <a:lstStyle>
            <a:lvl1pPr algn="l">
              <a:defRPr sz="1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698571735"/>
      </p:ext>
    </p:extLst>
  </p:cSld>
  <p:clrMapOvr>
    <a:masterClrMapping/>
  </p:clrMapOvr>
  <p:hf sldNum="0"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Airport_Tower_Triang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5CE918-837C-3F44-93AC-49CEC826D7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4241" y="754062"/>
            <a:ext cx="3795713" cy="4323292"/>
          </a:xfrm>
          <a:prstGeom prst="rect">
            <a:avLst/>
          </a:prstGeom>
          <a:effectLst>
            <a:outerShdw blurRad="50800" dist="177800" dir="16200000" sx="112000" sy="112000" algn="tl" rotWithShape="0">
              <a:prstClr val="black">
                <a:alpha val="34000"/>
              </a:prstClr>
            </a:outerShdw>
          </a:effectLst>
        </p:spPr>
      </p:pic>
      <p:sp>
        <p:nvSpPr>
          <p:cNvPr id="3" name="Text Placeholder 7"/>
          <p:cNvSpPr>
            <a:spLocks noGrp="1"/>
          </p:cNvSpPr>
          <p:nvPr>
            <p:ph type="body" sz="quarter" idx="14"/>
          </p:nvPr>
        </p:nvSpPr>
        <p:spPr>
          <a:xfrm>
            <a:off x="292421" y="500490"/>
            <a:ext cx="5956937" cy="3673693"/>
          </a:xfrm>
        </p:spPr>
        <p:txBody>
          <a:bodyPr>
            <a:noAutofit/>
          </a:bodyPr>
          <a:lstStyle>
            <a:lvl1pPr marL="64794" indent="-64794">
              <a:spcBef>
                <a:spcPts val="0"/>
              </a:spcBef>
              <a:spcAft>
                <a:spcPts val="143"/>
              </a:spcAft>
              <a:defRPr sz="1800" baseline="0">
                <a:solidFill>
                  <a:srgbClr val="182A54"/>
                </a:solidFill>
                <a:latin typeface="+mj-lt"/>
                <a:cs typeface="Arial" panose="020B0604020202020204" pitchFamily="34" charset="0"/>
              </a:defRPr>
            </a:lvl1pPr>
            <a:lvl2pPr marL="169141" indent="-60650">
              <a:spcBef>
                <a:spcPts val="0"/>
              </a:spcBef>
              <a:spcAft>
                <a:spcPts val="143"/>
              </a:spcAft>
              <a:defRPr sz="1500" baseline="0">
                <a:solidFill>
                  <a:srgbClr val="182A54"/>
                </a:solidFill>
                <a:latin typeface="+mj-lt"/>
                <a:cs typeface="Arial" panose="020B0604020202020204" pitchFamily="34" charset="0"/>
              </a:defRPr>
            </a:lvl2pPr>
            <a:lvl3pPr marL="256538" indent="-39554">
              <a:spcBef>
                <a:spcPts val="0"/>
              </a:spcBef>
              <a:spcAft>
                <a:spcPts val="143"/>
              </a:spcAft>
              <a:defRPr lang="en-US" sz="1350" kern="1200" baseline="0" dirty="0" smtClean="0">
                <a:solidFill>
                  <a:srgbClr val="182A54"/>
                </a:solidFill>
                <a:latin typeface="+mj-lt"/>
                <a:ea typeface="+mn-ea"/>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a:xfrm>
            <a:off x="0" y="1"/>
            <a:ext cx="8229600" cy="390525"/>
          </a:xfrm>
          <a:prstGeom prst="rect">
            <a:avLst/>
          </a:prstGeom>
        </p:spPr>
        <p:txBody>
          <a:bodyPr/>
          <a:lstStyle>
            <a:lvl1pPr algn="l">
              <a:defRPr sz="1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75856476"/>
      </p:ext>
    </p:extLst>
  </p:cSld>
  <p:clrMapOvr>
    <a:masterClrMapping/>
  </p:clrMapOvr>
  <p:hf sldNum="0"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Cockpit_Triang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27F2EA-5DFE-3449-82DF-6B6F4AEE55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4241" y="754062"/>
            <a:ext cx="3795713" cy="4323292"/>
          </a:xfrm>
          <a:prstGeom prst="rect">
            <a:avLst/>
          </a:prstGeom>
          <a:effectLst>
            <a:outerShdw blurRad="50800" dist="177800" dir="16200000" sx="112000" sy="112000" algn="tl" rotWithShape="0">
              <a:prstClr val="black">
                <a:alpha val="34000"/>
              </a:prstClr>
            </a:outerShdw>
          </a:effectLst>
        </p:spPr>
      </p:pic>
      <p:sp>
        <p:nvSpPr>
          <p:cNvPr id="3" name="Text Placeholder 7"/>
          <p:cNvSpPr>
            <a:spLocks noGrp="1"/>
          </p:cNvSpPr>
          <p:nvPr>
            <p:ph type="body" sz="quarter" idx="14"/>
          </p:nvPr>
        </p:nvSpPr>
        <p:spPr>
          <a:xfrm>
            <a:off x="292421" y="500490"/>
            <a:ext cx="5956937" cy="3673693"/>
          </a:xfrm>
        </p:spPr>
        <p:txBody>
          <a:bodyPr>
            <a:noAutofit/>
          </a:bodyPr>
          <a:lstStyle>
            <a:lvl1pPr marL="64794" indent="-64794">
              <a:spcBef>
                <a:spcPts val="0"/>
              </a:spcBef>
              <a:spcAft>
                <a:spcPts val="143"/>
              </a:spcAft>
              <a:defRPr sz="1800" baseline="0">
                <a:solidFill>
                  <a:srgbClr val="182A54"/>
                </a:solidFill>
                <a:latin typeface="+mj-lt"/>
                <a:cs typeface="Arial" panose="020B0604020202020204" pitchFamily="34" charset="0"/>
              </a:defRPr>
            </a:lvl1pPr>
            <a:lvl2pPr marL="169141" indent="-60650">
              <a:spcBef>
                <a:spcPts val="0"/>
              </a:spcBef>
              <a:spcAft>
                <a:spcPts val="143"/>
              </a:spcAft>
              <a:defRPr sz="1500" baseline="0">
                <a:solidFill>
                  <a:srgbClr val="182A54"/>
                </a:solidFill>
                <a:latin typeface="+mj-lt"/>
                <a:cs typeface="Arial" panose="020B0604020202020204" pitchFamily="34" charset="0"/>
              </a:defRPr>
            </a:lvl2pPr>
            <a:lvl3pPr marL="256538" indent="-39554">
              <a:spcBef>
                <a:spcPts val="0"/>
              </a:spcBef>
              <a:spcAft>
                <a:spcPts val="143"/>
              </a:spcAft>
              <a:defRPr lang="en-US" sz="1350" kern="1200" baseline="0" dirty="0" smtClean="0">
                <a:solidFill>
                  <a:srgbClr val="182A54"/>
                </a:solidFill>
                <a:latin typeface="+mj-lt"/>
                <a:ea typeface="+mn-ea"/>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a:xfrm>
            <a:off x="0" y="1"/>
            <a:ext cx="8229600" cy="390525"/>
          </a:xfrm>
          <a:prstGeom prst="rect">
            <a:avLst/>
          </a:prstGeom>
        </p:spPr>
        <p:txBody>
          <a:bodyPr/>
          <a:lstStyle>
            <a:lvl1pPr algn="l">
              <a:defRPr sz="1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93133440"/>
      </p:ext>
    </p:extLst>
  </p:cSld>
  <p:clrMapOvr>
    <a:masterClrMapping/>
  </p:clrMapOvr>
  <p:hf sldNum="0"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Sim_Triang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A6052A-ABAC-FC48-A975-958BA65645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4241" y="754062"/>
            <a:ext cx="3795713" cy="4323292"/>
          </a:xfrm>
          <a:prstGeom prst="rect">
            <a:avLst/>
          </a:prstGeom>
          <a:effectLst>
            <a:outerShdw blurRad="50800" dist="177800" dir="16200000" sx="112000" sy="112000" algn="tl" rotWithShape="0">
              <a:prstClr val="black">
                <a:alpha val="34000"/>
              </a:prstClr>
            </a:outerShdw>
          </a:effectLst>
        </p:spPr>
      </p:pic>
      <p:sp>
        <p:nvSpPr>
          <p:cNvPr id="3" name="Text Placeholder 7"/>
          <p:cNvSpPr>
            <a:spLocks noGrp="1"/>
          </p:cNvSpPr>
          <p:nvPr>
            <p:ph type="body" sz="quarter" idx="14"/>
          </p:nvPr>
        </p:nvSpPr>
        <p:spPr>
          <a:xfrm>
            <a:off x="292421" y="500490"/>
            <a:ext cx="5956937" cy="3673693"/>
          </a:xfrm>
        </p:spPr>
        <p:txBody>
          <a:bodyPr>
            <a:noAutofit/>
          </a:bodyPr>
          <a:lstStyle>
            <a:lvl1pPr marL="64794" indent="-64794">
              <a:spcBef>
                <a:spcPts val="0"/>
              </a:spcBef>
              <a:spcAft>
                <a:spcPts val="143"/>
              </a:spcAft>
              <a:defRPr sz="1800" baseline="0">
                <a:solidFill>
                  <a:srgbClr val="182A54"/>
                </a:solidFill>
                <a:latin typeface="+mj-lt"/>
                <a:cs typeface="Arial" panose="020B0604020202020204" pitchFamily="34" charset="0"/>
              </a:defRPr>
            </a:lvl1pPr>
            <a:lvl2pPr marL="169141" indent="-60650">
              <a:spcBef>
                <a:spcPts val="0"/>
              </a:spcBef>
              <a:spcAft>
                <a:spcPts val="143"/>
              </a:spcAft>
              <a:defRPr sz="1500" baseline="0">
                <a:solidFill>
                  <a:srgbClr val="182A54"/>
                </a:solidFill>
                <a:latin typeface="+mj-lt"/>
                <a:cs typeface="Arial" panose="020B0604020202020204" pitchFamily="34" charset="0"/>
              </a:defRPr>
            </a:lvl2pPr>
            <a:lvl3pPr marL="256538" indent="-39554">
              <a:spcBef>
                <a:spcPts val="0"/>
              </a:spcBef>
              <a:spcAft>
                <a:spcPts val="143"/>
              </a:spcAft>
              <a:defRPr lang="en-US" sz="1350" kern="1200" baseline="0" dirty="0" smtClean="0">
                <a:solidFill>
                  <a:srgbClr val="182A54"/>
                </a:solidFill>
                <a:latin typeface="+mj-lt"/>
                <a:ea typeface="+mn-ea"/>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a:xfrm>
            <a:off x="0" y="1"/>
            <a:ext cx="8229600" cy="390525"/>
          </a:xfrm>
          <a:prstGeom prst="rect">
            <a:avLst/>
          </a:prstGeom>
        </p:spPr>
        <p:txBody>
          <a:bodyPr/>
          <a:lstStyle>
            <a:lvl1pPr algn="l">
              <a:defRPr sz="1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49599359"/>
      </p:ext>
    </p:extLst>
  </p:cSld>
  <p:clrMapOvr>
    <a:masterClrMapping/>
  </p:clrMapOvr>
  <p:hf sldNum="0"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229600" cy="390525"/>
          </a:xfrm>
          <a:prstGeom prst="rect">
            <a:avLst/>
          </a:prstGeom>
        </p:spPr>
        <p:txBody>
          <a:bodyPr/>
          <a:lstStyle>
            <a:lvl1pPr algn="l">
              <a:defRPr sz="1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432488293"/>
      </p:ext>
    </p:extLst>
  </p:cSld>
  <p:clrMapOvr>
    <a:masterClrMapping/>
  </p:clrMapOvr>
  <p:hf sldNum="0"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1_Primary">
    <p:spTree>
      <p:nvGrpSpPr>
        <p:cNvPr id="1" name=""/>
        <p:cNvGrpSpPr/>
        <p:nvPr/>
      </p:nvGrpSpPr>
      <p:grpSpPr>
        <a:xfrm>
          <a:off x="0" y="0"/>
          <a:ext cx="0" cy="0"/>
          <a:chOff x="0" y="0"/>
          <a:chExt cx="0" cy="0"/>
        </a:xfrm>
      </p:grpSpPr>
      <p:sp>
        <p:nvSpPr>
          <p:cNvPr id="3" name="Text Placeholder 7"/>
          <p:cNvSpPr>
            <a:spLocks noGrp="1"/>
          </p:cNvSpPr>
          <p:nvPr>
            <p:ph type="body" sz="quarter" idx="14"/>
          </p:nvPr>
        </p:nvSpPr>
        <p:spPr>
          <a:xfrm>
            <a:off x="292419" y="500490"/>
            <a:ext cx="4217044" cy="3673693"/>
          </a:xfrm>
        </p:spPr>
        <p:txBody>
          <a:bodyPr>
            <a:noAutofit/>
          </a:bodyPr>
          <a:lstStyle>
            <a:lvl1pPr marL="64794" indent="-64794">
              <a:spcBef>
                <a:spcPts val="0"/>
              </a:spcBef>
              <a:spcAft>
                <a:spcPts val="143"/>
              </a:spcAft>
              <a:defRPr sz="1800" baseline="0">
                <a:solidFill>
                  <a:srgbClr val="182A54"/>
                </a:solidFill>
                <a:latin typeface="+mj-lt"/>
                <a:cs typeface="Arial" panose="020B0604020202020204" pitchFamily="34" charset="0"/>
              </a:defRPr>
            </a:lvl1pPr>
            <a:lvl2pPr marL="169141" indent="-60650">
              <a:spcBef>
                <a:spcPts val="0"/>
              </a:spcBef>
              <a:spcAft>
                <a:spcPts val="143"/>
              </a:spcAft>
              <a:defRPr sz="1500" baseline="0">
                <a:solidFill>
                  <a:srgbClr val="182A54"/>
                </a:solidFill>
                <a:latin typeface="+mj-lt"/>
                <a:cs typeface="Arial" panose="020B0604020202020204" pitchFamily="34" charset="0"/>
              </a:defRPr>
            </a:lvl2pPr>
            <a:lvl3pPr marL="256538" indent="-39554">
              <a:spcBef>
                <a:spcPts val="0"/>
              </a:spcBef>
              <a:spcAft>
                <a:spcPts val="143"/>
              </a:spcAft>
              <a:defRPr lang="en-US" sz="1350" kern="1200" baseline="0" dirty="0" smtClean="0">
                <a:solidFill>
                  <a:srgbClr val="182A54"/>
                </a:solidFill>
                <a:latin typeface="+mj-lt"/>
                <a:ea typeface="+mn-ea"/>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a:xfrm>
            <a:off x="0" y="1"/>
            <a:ext cx="8229600" cy="390525"/>
          </a:xfrm>
          <a:prstGeom prst="rect">
            <a:avLst/>
          </a:prstGeom>
        </p:spPr>
        <p:txBody>
          <a:bodyPr/>
          <a:lstStyle>
            <a:lvl1pPr algn="l">
              <a:defRPr sz="1500">
                <a:solidFill>
                  <a:schemeClr val="bg1"/>
                </a:solidFill>
              </a:defRPr>
            </a:lvl1pPr>
          </a:lstStyle>
          <a:p>
            <a:r>
              <a:rPr lang="en-US"/>
              <a:t>Click to edit Master title style</a:t>
            </a:r>
            <a:endParaRPr lang="en-US" dirty="0"/>
          </a:p>
        </p:txBody>
      </p:sp>
      <p:sp>
        <p:nvSpPr>
          <p:cNvPr id="4" name="Text Placeholder 7"/>
          <p:cNvSpPr>
            <a:spLocks noGrp="1"/>
          </p:cNvSpPr>
          <p:nvPr>
            <p:ph type="body" sz="quarter" idx="15"/>
          </p:nvPr>
        </p:nvSpPr>
        <p:spPr>
          <a:xfrm>
            <a:off x="4642775" y="500490"/>
            <a:ext cx="4217044" cy="3673693"/>
          </a:xfrm>
        </p:spPr>
        <p:txBody>
          <a:bodyPr>
            <a:noAutofit/>
          </a:bodyPr>
          <a:lstStyle>
            <a:lvl1pPr marL="64794" indent="-64794">
              <a:spcBef>
                <a:spcPts val="0"/>
              </a:spcBef>
              <a:spcAft>
                <a:spcPts val="143"/>
              </a:spcAft>
              <a:defRPr sz="1800" baseline="0">
                <a:solidFill>
                  <a:srgbClr val="182A54"/>
                </a:solidFill>
                <a:latin typeface="+mj-lt"/>
                <a:cs typeface="Arial" panose="020B0604020202020204" pitchFamily="34" charset="0"/>
              </a:defRPr>
            </a:lvl1pPr>
            <a:lvl2pPr marL="169141" indent="-60650">
              <a:spcBef>
                <a:spcPts val="0"/>
              </a:spcBef>
              <a:spcAft>
                <a:spcPts val="143"/>
              </a:spcAft>
              <a:defRPr sz="1500" baseline="0">
                <a:solidFill>
                  <a:srgbClr val="182A54"/>
                </a:solidFill>
                <a:latin typeface="+mj-lt"/>
                <a:cs typeface="Arial" panose="020B0604020202020204" pitchFamily="34" charset="0"/>
              </a:defRPr>
            </a:lvl2pPr>
            <a:lvl3pPr marL="256538" indent="-39554">
              <a:spcBef>
                <a:spcPts val="0"/>
              </a:spcBef>
              <a:spcAft>
                <a:spcPts val="143"/>
              </a:spcAft>
              <a:defRPr lang="en-US" sz="1350" kern="1200" baseline="0" dirty="0" smtClean="0">
                <a:solidFill>
                  <a:srgbClr val="182A54"/>
                </a:solidFill>
                <a:latin typeface="+mj-lt"/>
                <a:ea typeface="+mn-ea"/>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52059325"/>
      </p:ext>
    </p:extLst>
  </p:cSld>
  <p:clrMapOvr>
    <a:masterClrMapping/>
  </p:clrMapOvr>
  <p:hf sldNum="0"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Custom 2">
    <p:spTree>
      <p:nvGrpSpPr>
        <p:cNvPr id="1" name=""/>
        <p:cNvGrpSpPr/>
        <p:nvPr/>
      </p:nvGrpSpPr>
      <p:grpSpPr>
        <a:xfrm>
          <a:off x="0" y="0"/>
          <a:ext cx="0" cy="0"/>
          <a:chOff x="0" y="0"/>
          <a:chExt cx="0" cy="0"/>
        </a:xfrm>
      </p:grpSpPr>
      <p:sp>
        <p:nvSpPr>
          <p:cNvPr id="4" name="Picture Placeholder 17"/>
          <p:cNvSpPr>
            <a:spLocks noGrp="1"/>
          </p:cNvSpPr>
          <p:nvPr>
            <p:ph type="pic" sz="quarter" idx="15"/>
          </p:nvPr>
        </p:nvSpPr>
        <p:spPr>
          <a:xfrm>
            <a:off x="4594864" y="508000"/>
            <a:ext cx="4270357" cy="4557945"/>
          </a:xfrm>
          <a:effectLst>
            <a:outerShdw blurRad="50800" dist="50800" dir="2700000" algn="tl" rotWithShape="0">
              <a:prstClr val="black">
                <a:alpha val="40000"/>
              </a:prstClr>
            </a:outerShdw>
          </a:effectLst>
        </p:spPr>
        <p:txBody>
          <a:bodyPr rtlCol="0">
            <a:normAutofit/>
          </a:bodyPr>
          <a:lstStyle>
            <a:lvl1pPr>
              <a:defRPr lang="en-CA" sz="1800" dirty="0">
                <a:latin typeface="Arial" panose="020B0604020202020204" pitchFamily="34" charset="0"/>
                <a:cs typeface="Arial" panose="020B0604020202020204" pitchFamily="34" charset="0"/>
              </a:defRPr>
            </a:lvl1pPr>
          </a:lstStyle>
          <a:p>
            <a:pPr lvl="0"/>
            <a:r>
              <a:rPr lang="en-US" noProof="0"/>
              <a:t>Click icon to add picture</a:t>
            </a:r>
            <a:endParaRPr lang="en-CA" noProof="0" dirty="0"/>
          </a:p>
        </p:txBody>
      </p:sp>
      <p:sp>
        <p:nvSpPr>
          <p:cNvPr id="2" name="Title 1"/>
          <p:cNvSpPr>
            <a:spLocks noGrp="1"/>
          </p:cNvSpPr>
          <p:nvPr>
            <p:ph type="title"/>
          </p:nvPr>
        </p:nvSpPr>
        <p:spPr>
          <a:xfrm>
            <a:off x="0" y="0"/>
            <a:ext cx="8229600" cy="388620"/>
          </a:xfrm>
          <a:prstGeom prst="rect">
            <a:avLst/>
          </a:prstGeom>
        </p:spPr>
        <p:txBody>
          <a:bodyPr/>
          <a:lstStyle>
            <a:lvl1pPr algn="l">
              <a:defRPr sz="1500">
                <a:solidFill>
                  <a:schemeClr val="bg1"/>
                </a:solidFill>
              </a:defRPr>
            </a:lvl1pPr>
          </a:lstStyle>
          <a:p>
            <a:r>
              <a:rPr lang="en-US"/>
              <a:t>Click to edit Master title style</a:t>
            </a:r>
            <a:endParaRPr lang="en-US" dirty="0"/>
          </a:p>
        </p:txBody>
      </p:sp>
      <p:sp>
        <p:nvSpPr>
          <p:cNvPr id="5" name="Text Placeholder 7">
            <a:extLst>
              <a:ext uri="{FF2B5EF4-FFF2-40B4-BE49-F238E27FC236}">
                <a16:creationId xmlns:a16="http://schemas.microsoft.com/office/drawing/2014/main" id="{C22F1C9A-C7F6-E54B-BA29-A84657108689}"/>
              </a:ext>
            </a:extLst>
          </p:cNvPr>
          <p:cNvSpPr>
            <a:spLocks noGrp="1"/>
          </p:cNvSpPr>
          <p:nvPr>
            <p:ph type="body" sz="quarter" idx="14"/>
          </p:nvPr>
        </p:nvSpPr>
        <p:spPr>
          <a:xfrm>
            <a:off x="292419" y="500490"/>
            <a:ext cx="4217044" cy="3673693"/>
          </a:xfrm>
        </p:spPr>
        <p:txBody>
          <a:bodyPr>
            <a:noAutofit/>
          </a:bodyPr>
          <a:lstStyle>
            <a:lvl1pPr marL="64794" indent="-64794">
              <a:spcBef>
                <a:spcPts val="0"/>
              </a:spcBef>
              <a:spcAft>
                <a:spcPts val="143"/>
              </a:spcAft>
              <a:defRPr sz="1800" baseline="0">
                <a:solidFill>
                  <a:srgbClr val="182A54"/>
                </a:solidFill>
                <a:latin typeface="+mj-lt"/>
                <a:cs typeface="Arial" panose="020B0604020202020204" pitchFamily="34" charset="0"/>
              </a:defRPr>
            </a:lvl1pPr>
            <a:lvl2pPr marL="169141" indent="-60650">
              <a:spcBef>
                <a:spcPts val="0"/>
              </a:spcBef>
              <a:spcAft>
                <a:spcPts val="143"/>
              </a:spcAft>
              <a:defRPr sz="1500" baseline="0">
                <a:solidFill>
                  <a:srgbClr val="182A54"/>
                </a:solidFill>
                <a:latin typeface="+mj-lt"/>
                <a:cs typeface="Arial" panose="020B0604020202020204" pitchFamily="34" charset="0"/>
              </a:defRPr>
            </a:lvl2pPr>
            <a:lvl3pPr marL="256538" indent="-39554">
              <a:spcBef>
                <a:spcPts val="0"/>
              </a:spcBef>
              <a:spcAft>
                <a:spcPts val="143"/>
              </a:spcAft>
              <a:defRPr lang="en-US" sz="1350" kern="1200" baseline="0" dirty="0" smtClean="0">
                <a:solidFill>
                  <a:srgbClr val="182A54"/>
                </a:solidFill>
                <a:latin typeface="+mj-lt"/>
                <a:ea typeface="+mn-ea"/>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56459793"/>
      </p:ext>
    </p:extLst>
  </p:cSld>
  <p:clrMapOvr>
    <a:masterClrMapping/>
  </p:clrMapOvr>
  <p:hf sldNum="0"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Custom 1">
    <p:spTree>
      <p:nvGrpSpPr>
        <p:cNvPr id="1" name=""/>
        <p:cNvGrpSpPr/>
        <p:nvPr/>
      </p:nvGrpSpPr>
      <p:grpSpPr>
        <a:xfrm>
          <a:off x="0" y="0"/>
          <a:ext cx="0" cy="0"/>
          <a:chOff x="0" y="0"/>
          <a:chExt cx="0" cy="0"/>
        </a:xfrm>
      </p:grpSpPr>
      <p:sp>
        <p:nvSpPr>
          <p:cNvPr id="3" name="Text Placeholder 7"/>
          <p:cNvSpPr>
            <a:spLocks noGrp="1"/>
          </p:cNvSpPr>
          <p:nvPr>
            <p:ph type="body" sz="quarter" idx="14"/>
          </p:nvPr>
        </p:nvSpPr>
        <p:spPr>
          <a:xfrm>
            <a:off x="4553717" y="577025"/>
            <a:ext cx="4471415" cy="4581716"/>
          </a:xfrm>
        </p:spPr>
        <p:txBody>
          <a:bodyPr>
            <a:noAutofit/>
          </a:bodyPr>
          <a:lstStyle>
            <a:lvl1pPr marL="81369" indent="-81369">
              <a:spcBef>
                <a:spcPts val="143"/>
              </a:spcBef>
              <a:spcAft>
                <a:spcPts val="143"/>
              </a:spcAft>
              <a:defRPr lang="en-US" sz="1800" kern="1200" baseline="0" dirty="0" smtClean="0">
                <a:solidFill>
                  <a:srgbClr val="182A54"/>
                </a:solidFill>
                <a:latin typeface="+mj-lt"/>
                <a:ea typeface="+mn-ea"/>
                <a:cs typeface="Arial" panose="020B0604020202020204" pitchFamily="34" charset="0"/>
              </a:defRPr>
            </a:lvl1pPr>
            <a:lvl2pPr>
              <a:spcBef>
                <a:spcPts val="143"/>
              </a:spcBef>
              <a:spcAft>
                <a:spcPts val="143"/>
              </a:spcAft>
              <a:defRPr sz="1500" baseline="0">
                <a:solidFill>
                  <a:srgbClr val="182A54"/>
                </a:solidFill>
                <a:latin typeface="+mj-lt"/>
                <a:cs typeface="Arial" panose="020B0604020202020204" pitchFamily="34" charset="0"/>
              </a:defRPr>
            </a:lvl2pPr>
            <a:lvl3pPr>
              <a:spcBef>
                <a:spcPts val="143"/>
              </a:spcBef>
              <a:spcAft>
                <a:spcPts val="143"/>
              </a:spcAft>
              <a:defRPr sz="1350" baseline="0">
                <a:solidFill>
                  <a:srgbClr val="182A54"/>
                </a:solidFill>
                <a:latin typeface="+mj-lt"/>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
        <p:nvSpPr>
          <p:cNvPr id="4" name="Picture Placeholder 17"/>
          <p:cNvSpPr>
            <a:spLocks noGrp="1" noChangeAspect="1"/>
          </p:cNvSpPr>
          <p:nvPr>
            <p:ph type="pic" sz="quarter" idx="15"/>
          </p:nvPr>
        </p:nvSpPr>
        <p:spPr>
          <a:xfrm>
            <a:off x="235000" y="577025"/>
            <a:ext cx="4010102" cy="4581716"/>
          </a:xfrm>
          <a:effectLst>
            <a:outerShdw blurRad="50800" dist="50800" dir="2700000" algn="tl" rotWithShape="0">
              <a:prstClr val="black">
                <a:alpha val="40000"/>
              </a:prstClr>
            </a:outerShdw>
          </a:effectLst>
        </p:spPr>
        <p:txBody>
          <a:bodyPr rtlCol="0">
            <a:normAutofit/>
          </a:bodyPr>
          <a:lstStyle>
            <a:lvl1pPr>
              <a:defRPr lang="en-CA" sz="1800" dirty="0">
                <a:latin typeface="+mj-lt"/>
                <a:cs typeface="Arial" panose="020B0604020202020204" pitchFamily="34" charset="0"/>
              </a:defRPr>
            </a:lvl1pPr>
          </a:lstStyle>
          <a:p>
            <a:pPr lvl="0"/>
            <a:r>
              <a:rPr lang="en-US" noProof="0"/>
              <a:t>Click icon to add picture</a:t>
            </a:r>
            <a:endParaRPr lang="en-CA" noProof="0" dirty="0"/>
          </a:p>
        </p:txBody>
      </p:sp>
      <p:sp>
        <p:nvSpPr>
          <p:cNvPr id="2" name="Title 1"/>
          <p:cNvSpPr>
            <a:spLocks noGrp="1"/>
          </p:cNvSpPr>
          <p:nvPr>
            <p:ph type="title"/>
          </p:nvPr>
        </p:nvSpPr>
        <p:spPr>
          <a:xfrm>
            <a:off x="0" y="0"/>
            <a:ext cx="8229600" cy="395975"/>
          </a:xfrm>
          <a:prstGeom prst="rect">
            <a:avLst/>
          </a:prstGeom>
        </p:spPr>
        <p:txBody>
          <a:bodyPr/>
          <a:lstStyle>
            <a:lvl1pPr algn="l">
              <a:defRPr sz="1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95102325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34" Type="http://schemas.openxmlformats.org/officeDocument/2006/relationships/image" Target="../media/image1.jpeg"/><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theme" Target="../theme/theme2.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slideLayout" Target="../slideLayouts/slideLayout62.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slideLayout" Target="../slideLayouts/slideLayout61.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 Id="rId35"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image" Target="../media/image2.pn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image" Target="../media/image1.jpeg"/><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26" Type="http://schemas.openxmlformats.org/officeDocument/2006/relationships/slideLayout" Target="../slideLayouts/slideLayout114.xml"/><Relationship Id="rId3" Type="http://schemas.openxmlformats.org/officeDocument/2006/relationships/slideLayout" Target="../slideLayouts/slideLayout91.xml"/><Relationship Id="rId21" Type="http://schemas.openxmlformats.org/officeDocument/2006/relationships/slideLayout" Target="../slideLayouts/slideLayout109.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5" Type="http://schemas.openxmlformats.org/officeDocument/2006/relationships/slideLayout" Target="../slideLayouts/slideLayout113.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slideLayout" Target="../slideLayouts/slideLayout108.xml"/><Relationship Id="rId29" Type="http://schemas.openxmlformats.org/officeDocument/2006/relationships/image" Target="../media/image2.pn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24" Type="http://schemas.openxmlformats.org/officeDocument/2006/relationships/slideLayout" Target="../slideLayouts/slideLayout112.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23" Type="http://schemas.openxmlformats.org/officeDocument/2006/relationships/slideLayout" Target="../slideLayouts/slideLayout111.xml"/><Relationship Id="rId28" Type="http://schemas.openxmlformats.org/officeDocument/2006/relationships/image" Target="../media/image1.jpeg"/><Relationship Id="rId10" Type="http://schemas.openxmlformats.org/officeDocument/2006/relationships/slideLayout" Target="../slideLayouts/slideLayout98.xml"/><Relationship Id="rId19" Type="http://schemas.openxmlformats.org/officeDocument/2006/relationships/slideLayout" Target="../slideLayouts/slideLayout107.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 Id="rId22" Type="http://schemas.openxmlformats.org/officeDocument/2006/relationships/slideLayout" Target="../slideLayouts/slideLayout110.xml"/><Relationship Id="rId27"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865"/>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pic>
        <p:nvPicPr>
          <p:cNvPr id="1027" name="Picture 14"/>
          <p:cNvPicPr>
            <a:picLocks noChangeAspect="1"/>
          </p:cNvPicPr>
          <p:nvPr userDrawn="1"/>
        </p:nvPicPr>
        <p:blipFill>
          <a:blip r:embed="rId32">
            <a:extLst>
              <a:ext uri="{28A0092B-C50C-407E-A947-70E740481C1C}">
                <a14:useLocalDpi xmlns:a14="http://schemas.microsoft.com/office/drawing/2010/main" val="0"/>
              </a:ext>
            </a:extLst>
          </a:blip>
          <a:srcRect l="17609" t="30705" r="25195" b="8446"/>
          <a:stretch>
            <a:fillRect/>
          </a:stretch>
        </p:blipFill>
        <p:spPr bwMode="auto">
          <a:xfrm>
            <a:off x="11113" y="-5291"/>
            <a:ext cx="914400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 Placeholder 2"/>
          <p:cNvSpPr>
            <a:spLocks noGrp="1"/>
          </p:cNvSpPr>
          <p:nvPr>
            <p:ph type="body" idx="1"/>
          </p:nvPr>
        </p:nvSpPr>
        <p:spPr bwMode="auto">
          <a:xfrm>
            <a:off x="457200" y="1333501"/>
            <a:ext cx="8229600" cy="377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19" name="Rectangle 18"/>
          <p:cNvSpPr/>
          <p:nvPr userDrawn="1"/>
        </p:nvSpPr>
        <p:spPr>
          <a:xfrm>
            <a:off x="0" y="0"/>
            <a:ext cx="9164638" cy="5715000"/>
          </a:xfrm>
          <a:prstGeom prst="rect">
            <a:avLst/>
          </a:prstGeom>
          <a:solidFill>
            <a:srgbClr val="376092">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289311" eaLnBrk="1" fontAlgn="auto" hangingPunct="1">
              <a:spcBef>
                <a:spcPts val="0"/>
              </a:spcBef>
              <a:spcAft>
                <a:spcPts val="0"/>
              </a:spcAft>
              <a:defRPr/>
            </a:pPr>
            <a:endParaRPr lang="en-CA" sz="570" b="0" kern="0" dirty="0">
              <a:solidFill>
                <a:sysClr val="windowText" lastClr="000000"/>
              </a:solidFill>
            </a:endParaRPr>
          </a:p>
        </p:txBody>
      </p:sp>
      <p:sp>
        <p:nvSpPr>
          <p:cNvPr id="20" name="Rectangle 19"/>
          <p:cNvSpPr/>
          <p:nvPr userDrawn="1"/>
        </p:nvSpPr>
        <p:spPr>
          <a:xfrm>
            <a:off x="0" y="0"/>
            <a:ext cx="91440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289311" eaLnBrk="1" fontAlgn="auto" hangingPunct="1">
              <a:spcBef>
                <a:spcPts val="0"/>
              </a:spcBef>
              <a:spcAft>
                <a:spcPts val="0"/>
              </a:spcAft>
              <a:defRPr/>
            </a:pPr>
            <a:endParaRPr lang="en-CA" sz="570" b="0" kern="0" dirty="0">
              <a:solidFill>
                <a:sysClr val="windowText" lastClr="000000"/>
              </a:solidFill>
            </a:endParaRPr>
          </a:p>
        </p:txBody>
      </p:sp>
      <p:sp>
        <p:nvSpPr>
          <p:cNvPr id="21" name="Rectangle 20"/>
          <p:cNvSpPr/>
          <p:nvPr userDrawn="1"/>
        </p:nvSpPr>
        <p:spPr>
          <a:xfrm>
            <a:off x="-10318" y="403490"/>
            <a:ext cx="9164638" cy="5311510"/>
          </a:xfrm>
          <a:prstGeom prst="rect">
            <a:avLst/>
          </a:prstGeom>
          <a:solidFill>
            <a:srgbClr val="DCE6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289311" eaLnBrk="1" fontAlgn="auto" hangingPunct="1">
              <a:spcBef>
                <a:spcPts val="0"/>
              </a:spcBef>
              <a:spcAft>
                <a:spcPts val="0"/>
              </a:spcAft>
              <a:defRPr/>
            </a:pPr>
            <a:endParaRPr lang="en-CA" sz="570" b="0" kern="0" dirty="0">
              <a:solidFill>
                <a:sysClr val="windowText" lastClr="000000"/>
              </a:solidFill>
            </a:endParaRPr>
          </a:p>
        </p:txBody>
      </p:sp>
      <p:sp>
        <p:nvSpPr>
          <p:cNvPr id="22" name="Title 1"/>
          <p:cNvSpPr txBox="1">
            <a:spLocks/>
          </p:cNvSpPr>
          <p:nvPr userDrawn="1"/>
        </p:nvSpPr>
        <p:spPr>
          <a:xfrm rot="16200000" flipV="1">
            <a:off x="6456230" y="2945216"/>
            <a:ext cx="4483365" cy="116933"/>
          </a:xfrm>
          <a:prstGeom prst="rect">
            <a:avLst/>
          </a:prstGeom>
          <a:noFill/>
        </p:spPr>
        <p:txBody>
          <a:bodyPr lIns="28932" tIns="14467" rIns="28932" bIns="14467" anchor="ctr">
            <a:spAutoFit/>
          </a:bodyPr>
          <a:lstStyle>
            <a:lvl1pPr algn="l" defTabSz="914400" rtl="0" eaLnBrk="1" latinLnBrk="0" hangingPunct="1">
              <a:spcBef>
                <a:spcPct val="0"/>
              </a:spcBef>
              <a:buNone/>
              <a:defRPr lang="en-CA" sz="1800" kern="1200" dirty="0">
                <a:solidFill>
                  <a:schemeClr val="tx2">
                    <a:lumMod val="75000"/>
                  </a:schemeClr>
                </a:solidFill>
                <a:latin typeface="Helvetica" pitchFamily="34" charset="0"/>
                <a:ea typeface="Tahoma" panose="020B0604030504040204" pitchFamily="34" charset="0"/>
                <a:cs typeface="Tahoma" panose="020B0604030504040204" pitchFamily="34" charset="0"/>
              </a:defRPr>
            </a:lvl1pPr>
          </a:lstStyle>
          <a:p>
            <a:pPr defTabSz="289311" fontAlgn="auto">
              <a:spcAft>
                <a:spcPts val="0"/>
              </a:spcAft>
              <a:defRPr/>
            </a:pPr>
            <a:r>
              <a:rPr sz="570" b="0"/>
              <a:t>  </a:t>
            </a:r>
          </a:p>
        </p:txBody>
      </p:sp>
      <p:sp>
        <p:nvSpPr>
          <p:cNvPr id="23" name="TextBox 22"/>
          <p:cNvSpPr txBox="1"/>
          <p:nvPr userDrawn="1"/>
        </p:nvSpPr>
        <p:spPr>
          <a:xfrm>
            <a:off x="3073401" y="6101293"/>
            <a:ext cx="925253" cy="136191"/>
          </a:xfrm>
          <a:prstGeom prst="rect">
            <a:avLst/>
          </a:prstGeom>
          <a:noFill/>
        </p:spPr>
        <p:txBody>
          <a:bodyPr wrap="none">
            <a:spAutoFit/>
          </a:bodyPr>
          <a:lstStyle/>
          <a:p>
            <a:pPr defTabSz="289311" eaLnBrk="1" fontAlgn="auto" hangingPunct="1">
              <a:spcBef>
                <a:spcPts val="0"/>
              </a:spcBef>
              <a:spcAft>
                <a:spcPts val="0"/>
              </a:spcAft>
              <a:defRPr/>
            </a:pPr>
            <a:r>
              <a:rPr lang="en-CA" sz="285" b="0" kern="0" dirty="0">
                <a:solidFill>
                  <a:schemeClr val="tx1"/>
                </a:solidFill>
                <a:latin typeface="Arial Narrow" panose="020B0606020202030204" pitchFamily="34" charset="0"/>
              </a:rPr>
              <a:t>Confidential and/or proprietary product of ©CAE Inc. 2016</a:t>
            </a:r>
          </a:p>
        </p:txBody>
      </p:sp>
      <p:sp>
        <p:nvSpPr>
          <p:cNvPr id="28" name="Slide Number Placeholder 4"/>
          <p:cNvSpPr txBox="1">
            <a:spLocks/>
          </p:cNvSpPr>
          <p:nvPr userDrawn="1"/>
        </p:nvSpPr>
        <p:spPr>
          <a:xfrm>
            <a:off x="8164514" y="6084094"/>
            <a:ext cx="788987" cy="206375"/>
          </a:xfrm>
          <a:prstGeom prst="rect">
            <a:avLst/>
          </a:prstGeom>
        </p:spPr>
        <p:txBody>
          <a:bodyPr/>
          <a:lstStyle>
            <a:defPPr>
              <a:defRPr lang="en-US"/>
            </a:defPPr>
            <a:lvl1pPr marL="0" algn="l" defTabSz="914400" rtl="0" eaLnBrk="1" latinLnBrk="0" hangingPunct="1">
              <a:defRPr sz="900" kern="1200">
                <a:solidFill>
                  <a:schemeClr val="bg1">
                    <a:lumMod val="95000"/>
                  </a:schemeClr>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289311" fontAlgn="auto">
              <a:spcBef>
                <a:spcPts val="0"/>
              </a:spcBef>
              <a:spcAft>
                <a:spcPts val="0"/>
              </a:spcAft>
              <a:defRPr/>
            </a:pPr>
            <a:fld id="{438EC890-642C-4FE7-9A27-106D3455AC0E}" type="slidenum">
              <a:rPr lang="en-CA" sz="304" b="0" smtClean="0">
                <a:solidFill>
                  <a:schemeClr val="tx1"/>
                </a:solidFill>
              </a:rPr>
              <a:pPr algn="r" defTabSz="289311" fontAlgn="auto">
                <a:spcBef>
                  <a:spcPts val="0"/>
                </a:spcBef>
                <a:spcAft>
                  <a:spcPts val="0"/>
                </a:spcAft>
                <a:defRPr/>
              </a:pPr>
              <a:t>‹nr.›</a:t>
            </a:fld>
            <a:r>
              <a:rPr lang="en-CA" sz="304" b="0" dirty="0">
                <a:solidFill>
                  <a:schemeClr val="tx1"/>
                </a:solidFill>
              </a:rPr>
              <a:t> of 125</a:t>
            </a:r>
          </a:p>
        </p:txBody>
      </p:sp>
      <p:pic>
        <p:nvPicPr>
          <p:cNvPr id="1036" name="Picture 13"/>
          <p:cNvPicPr>
            <a:picLocks noChangeAspect="1"/>
          </p:cNvPicPr>
          <p:nvPr userDrawn="1"/>
        </p:nvPicPr>
        <p:blipFill>
          <a:blip r:embed="rId33">
            <a:extLst>
              <a:ext uri="{28A0092B-C50C-407E-A947-70E740481C1C}">
                <a14:useLocalDpi xmlns:a14="http://schemas.microsoft.com/office/drawing/2010/main" val="0"/>
              </a:ext>
            </a:extLst>
          </a:blip>
          <a:srcRect t="25713"/>
          <a:stretch>
            <a:fillRect/>
          </a:stretch>
        </p:blipFill>
        <p:spPr bwMode="auto">
          <a:xfrm>
            <a:off x="8593138" y="10585"/>
            <a:ext cx="457200" cy="305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1AF1EF95-AF2A-405A-91A5-72C837905CC3}"/>
              </a:ext>
            </a:extLst>
          </p:cNvPr>
          <p:cNvSpPr txBox="1">
            <a:spLocks noChangeArrowheads="1"/>
          </p:cNvSpPr>
          <p:nvPr userDrawn="1"/>
        </p:nvSpPr>
        <p:spPr bwMode="auto">
          <a:xfrm>
            <a:off x="-180528" y="5459979"/>
            <a:ext cx="8001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bg1"/>
                </a:solidFill>
                <a:latin typeface="Helvetica" panose="020B0604020202020204" pitchFamily="34" charset="0"/>
              </a:defRPr>
            </a:lvl1pPr>
            <a:lvl2pPr marL="742950" indent="-285750">
              <a:defRPr sz="1400" b="1">
                <a:solidFill>
                  <a:schemeClr val="bg1"/>
                </a:solidFill>
                <a:latin typeface="Helvetica" panose="020B0604020202020204" pitchFamily="34" charset="0"/>
              </a:defRPr>
            </a:lvl2pPr>
            <a:lvl3pPr marL="1143000" indent="-228600">
              <a:defRPr sz="1400" b="1">
                <a:solidFill>
                  <a:schemeClr val="bg1"/>
                </a:solidFill>
                <a:latin typeface="Helvetica" panose="020B0604020202020204" pitchFamily="34" charset="0"/>
              </a:defRPr>
            </a:lvl3pPr>
            <a:lvl4pPr marL="1600200" indent="-228600">
              <a:defRPr sz="1400" b="1">
                <a:solidFill>
                  <a:schemeClr val="bg1"/>
                </a:solidFill>
                <a:latin typeface="Helvetica" panose="020B0604020202020204" pitchFamily="34" charset="0"/>
              </a:defRPr>
            </a:lvl4pPr>
            <a:lvl5pPr marL="2057400" indent="-228600">
              <a:defRPr sz="1400" b="1">
                <a:solidFill>
                  <a:schemeClr val="bg1"/>
                </a:solidFill>
                <a:latin typeface="Helvetica" panose="020B0604020202020204" pitchFamily="34" charset="0"/>
              </a:defRPr>
            </a:lvl5pPr>
            <a:lvl6pPr marL="2514600" indent="-228600" eaLnBrk="0" fontAlgn="base" hangingPunct="0">
              <a:spcBef>
                <a:spcPct val="0"/>
              </a:spcBef>
              <a:spcAft>
                <a:spcPct val="0"/>
              </a:spcAft>
              <a:defRPr sz="1400" b="1">
                <a:solidFill>
                  <a:schemeClr val="bg1"/>
                </a:solidFill>
                <a:latin typeface="Helvetica" panose="020B0604020202020204" pitchFamily="34" charset="0"/>
              </a:defRPr>
            </a:lvl6pPr>
            <a:lvl7pPr marL="2971800" indent="-228600" eaLnBrk="0" fontAlgn="base" hangingPunct="0">
              <a:spcBef>
                <a:spcPct val="0"/>
              </a:spcBef>
              <a:spcAft>
                <a:spcPct val="0"/>
              </a:spcAft>
              <a:defRPr sz="1400" b="1">
                <a:solidFill>
                  <a:schemeClr val="bg1"/>
                </a:solidFill>
                <a:latin typeface="Helvetica" panose="020B0604020202020204" pitchFamily="34" charset="0"/>
              </a:defRPr>
            </a:lvl7pPr>
            <a:lvl8pPr marL="3429000" indent="-228600" eaLnBrk="0" fontAlgn="base" hangingPunct="0">
              <a:spcBef>
                <a:spcPct val="0"/>
              </a:spcBef>
              <a:spcAft>
                <a:spcPct val="0"/>
              </a:spcAft>
              <a:defRPr sz="1400" b="1">
                <a:solidFill>
                  <a:schemeClr val="bg1"/>
                </a:solidFill>
                <a:latin typeface="Helvetica" panose="020B0604020202020204" pitchFamily="34" charset="0"/>
              </a:defRPr>
            </a:lvl8pPr>
            <a:lvl9pPr marL="3886200" indent="-228600" eaLnBrk="0" fontAlgn="base" hangingPunct="0">
              <a:spcBef>
                <a:spcPct val="0"/>
              </a:spcBef>
              <a:spcAft>
                <a:spcPct val="0"/>
              </a:spcAft>
              <a:defRPr sz="1400" b="1">
                <a:solidFill>
                  <a:schemeClr val="bg1"/>
                </a:solidFill>
                <a:latin typeface="Helvetica" panose="020B0604020202020204" pitchFamily="34" charset="0"/>
              </a:defRPr>
            </a:lvl9pPr>
          </a:lstStyle>
          <a:p>
            <a:pPr algn="ctr"/>
            <a:r>
              <a:rPr lang="en-US" altLang="en-US" sz="600" b="0" dirty="0">
                <a:solidFill>
                  <a:srgbClr val="182A54"/>
                </a:solidFill>
              </a:rPr>
              <a:t>Dec 2018</a:t>
            </a:r>
          </a:p>
        </p:txBody>
      </p:sp>
      <p:sp>
        <p:nvSpPr>
          <p:cNvPr id="15" name="TextBox 14">
            <a:extLst>
              <a:ext uri="{FF2B5EF4-FFF2-40B4-BE49-F238E27FC236}">
                <a16:creationId xmlns:a16="http://schemas.microsoft.com/office/drawing/2014/main" id="{BBF4BF41-F321-43E3-993C-41A4DDFC7F76}"/>
              </a:ext>
            </a:extLst>
          </p:cNvPr>
          <p:cNvSpPr txBox="1"/>
          <p:nvPr userDrawn="1"/>
        </p:nvSpPr>
        <p:spPr>
          <a:xfrm>
            <a:off x="3749681" y="5437811"/>
            <a:ext cx="1552028" cy="248017"/>
          </a:xfrm>
          <a:prstGeom prst="rect">
            <a:avLst/>
          </a:prstGeom>
          <a:noFill/>
        </p:spPr>
        <p:txBody>
          <a:bodyPr wrap="none" rtlCol="0">
            <a:spAutoFit/>
          </a:bodyPr>
          <a:lstStyle/>
          <a:p>
            <a:pPr marL="0" marR="0" lvl="0" indent="0" defTabSz="514350" eaLnBrk="1" fontAlgn="auto" latinLnBrk="0" hangingPunct="1">
              <a:lnSpc>
                <a:spcPct val="100000"/>
              </a:lnSpc>
              <a:spcBef>
                <a:spcPts val="0"/>
              </a:spcBef>
              <a:spcAft>
                <a:spcPts val="0"/>
              </a:spcAft>
              <a:buClrTx/>
              <a:buSzTx/>
              <a:buFontTx/>
              <a:buNone/>
              <a:tabLst/>
              <a:defRPr/>
            </a:pPr>
            <a:r>
              <a:rPr kumimoji="0" lang="en-CA" sz="506" b="0" i="0" u="none" strike="noStrike" kern="0" cap="none" spc="0" normalizeH="0" baseline="0" noProof="0" dirty="0">
                <a:ln>
                  <a:noFill/>
                </a:ln>
                <a:solidFill>
                  <a:srgbClr val="002060"/>
                </a:solidFill>
                <a:effectLst/>
                <a:uLnTx/>
                <a:uFillTx/>
                <a:latin typeface="Arial Narrow" panose="020B0606020202030204" pitchFamily="34" charset="0"/>
              </a:rPr>
              <a:t>Confidential and/or proprietary product of  © CAE Inc. 2018</a:t>
            </a:r>
          </a:p>
          <a:p>
            <a:pPr marL="0" marR="0" lvl="0" indent="0" algn="ctr" defTabSz="514350" eaLnBrk="1" fontAlgn="auto" latinLnBrk="0" hangingPunct="1">
              <a:lnSpc>
                <a:spcPct val="100000"/>
              </a:lnSpc>
              <a:spcBef>
                <a:spcPts val="0"/>
              </a:spcBef>
              <a:spcAft>
                <a:spcPts val="0"/>
              </a:spcAft>
              <a:buClrTx/>
              <a:buSzTx/>
              <a:buFontTx/>
              <a:buNone/>
              <a:tabLst/>
              <a:defRPr/>
            </a:pPr>
            <a:r>
              <a:rPr kumimoji="0" lang="en-CA" sz="506" b="0" i="0" u="none" strike="noStrike" kern="0" cap="none" spc="0" normalizeH="0" baseline="0" noProof="0" dirty="0">
                <a:ln>
                  <a:noFill/>
                </a:ln>
                <a:solidFill>
                  <a:srgbClr val="002060"/>
                </a:solidFill>
                <a:effectLst/>
                <a:uLnTx/>
                <a:uFillTx/>
                <a:latin typeface="Arial Narrow" panose="020B0606020202030204" pitchFamily="34" charset="0"/>
              </a:rPr>
              <a:t>FOR TRAINING PURPOSES ONLY</a:t>
            </a:r>
          </a:p>
        </p:txBody>
      </p:sp>
      <p:sp>
        <p:nvSpPr>
          <p:cNvPr id="2" name="Slide Number Placeholder 1">
            <a:extLst>
              <a:ext uri="{FF2B5EF4-FFF2-40B4-BE49-F238E27FC236}">
                <a16:creationId xmlns:a16="http://schemas.microsoft.com/office/drawing/2014/main" id="{1A4D8272-BDD6-4F4E-B9D3-06320415B9E7}"/>
              </a:ext>
            </a:extLst>
          </p:cNvPr>
          <p:cNvSpPr>
            <a:spLocks noGrp="1"/>
          </p:cNvSpPr>
          <p:nvPr>
            <p:ph type="sldNum" sz="quarter" idx="4"/>
          </p:nvPr>
        </p:nvSpPr>
        <p:spPr>
          <a:xfrm>
            <a:off x="11113" y="5192449"/>
            <a:ext cx="2057400" cy="304271"/>
          </a:xfrm>
          <a:prstGeom prst="rect">
            <a:avLst/>
          </a:prstGeom>
        </p:spPr>
        <p:txBody>
          <a:bodyPr vert="horz" lIns="91440" tIns="45720" rIns="91440" bIns="45720" rtlCol="0" anchor="ctr"/>
          <a:lstStyle>
            <a:lvl1pPr algn="l">
              <a:defRPr sz="750">
                <a:solidFill>
                  <a:srgbClr val="182A54"/>
                </a:solidFill>
              </a:defRPr>
            </a:lvl1pPr>
          </a:lstStyle>
          <a:p>
            <a:fld id="{41ABC8B9-3F1F-4648-8A3E-406F85DA781B}" type="slidenum">
              <a:rPr lang="en-US" smtClean="0"/>
              <a:pPr/>
              <a:t>‹nr.›</a:t>
            </a:fld>
            <a:endParaRPr lang="en-US"/>
          </a:p>
        </p:txBody>
      </p:sp>
      <p:sp>
        <p:nvSpPr>
          <p:cNvPr id="17" name="Slide Number Placeholder 4">
            <a:extLst>
              <a:ext uri="{FF2B5EF4-FFF2-40B4-BE49-F238E27FC236}">
                <a16:creationId xmlns:a16="http://schemas.microsoft.com/office/drawing/2014/main" id="{757717C1-5CE9-4226-8F65-BDE398076B75}"/>
              </a:ext>
            </a:extLst>
          </p:cNvPr>
          <p:cNvSpPr txBox="1">
            <a:spLocks/>
          </p:cNvSpPr>
          <p:nvPr userDrawn="1"/>
        </p:nvSpPr>
        <p:spPr>
          <a:xfrm>
            <a:off x="7600951" y="5348683"/>
            <a:ext cx="1384697" cy="240771"/>
          </a:xfrm>
          <a:prstGeom prst="rect">
            <a:avLst/>
          </a:prstGeom>
        </p:spPr>
        <p:txBody>
          <a:bodyPr lIns="28932" tIns="14467" rIns="28932" bIns="14467"/>
          <a:lstStyle>
            <a:defPPr>
              <a:defRPr lang="en-US"/>
            </a:defPPr>
            <a:lvl1pPr marL="0" algn="r" defTabSz="914400" rtl="0" eaLnBrk="1" latinLnBrk="0" hangingPunct="1">
              <a:defRPr sz="900" kern="1200">
                <a:solidFill>
                  <a:schemeClr val="bg1">
                    <a:lumMod val="95000"/>
                  </a:schemeClr>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7186" fontAlgn="auto">
              <a:spcBef>
                <a:spcPts val="0"/>
              </a:spcBef>
              <a:spcAft>
                <a:spcPts val="0"/>
              </a:spcAft>
              <a:defRPr/>
            </a:pPr>
            <a:r>
              <a:rPr lang="en-US" sz="675" dirty="0">
                <a:solidFill>
                  <a:schemeClr val="tx1"/>
                </a:solidFill>
              </a:rPr>
              <a:t>EASA – EXT- ORI</a:t>
            </a:r>
          </a:p>
          <a:p>
            <a:pPr defTabSz="347186" fontAlgn="auto">
              <a:spcBef>
                <a:spcPts val="0"/>
              </a:spcBef>
              <a:spcAft>
                <a:spcPts val="0"/>
              </a:spcAft>
              <a:defRPr/>
            </a:pPr>
            <a:r>
              <a:rPr lang="en-US" sz="675" dirty="0">
                <a:solidFill>
                  <a:schemeClr val="tx1"/>
                </a:solidFill>
              </a:rPr>
              <a:t>May 2019</a:t>
            </a:r>
          </a:p>
        </p:txBody>
      </p:sp>
    </p:spTree>
    <p:extLst>
      <p:ext uri="{BB962C8B-B14F-4D97-AF65-F5344CB8AC3E}">
        <p14:creationId xmlns:p14="http://schemas.microsoft.com/office/powerpoint/2010/main" val="26014910"/>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 id="2147483863" r:id="rId18"/>
    <p:sldLayoutId id="2147483864" r:id="rId19"/>
    <p:sldLayoutId id="2147483865" r:id="rId20"/>
    <p:sldLayoutId id="2147483866" r:id="rId21"/>
    <p:sldLayoutId id="2147483867" r:id="rId22"/>
    <p:sldLayoutId id="2147483868" r:id="rId23"/>
    <p:sldLayoutId id="2147483869" r:id="rId24"/>
    <p:sldLayoutId id="2147483870" r:id="rId25"/>
    <p:sldLayoutId id="2147483872" r:id="rId26"/>
    <p:sldLayoutId id="2147483873" r:id="rId27"/>
    <p:sldLayoutId id="2147484012" r:id="rId28"/>
    <p:sldLayoutId id="2147484013" r:id="rId29"/>
    <p:sldLayoutId id="2147484014" r:id="rId30"/>
  </p:sldLayoutIdLst>
  <p:hf hdr="0" dt="0"/>
  <p:txStyles>
    <p:titleStyle>
      <a:lvl1pPr algn="ctr" defTabSz="288131" rtl="0" eaLnBrk="0" fontAlgn="base" hangingPunct="0">
        <a:spcBef>
          <a:spcPct val="0"/>
        </a:spcBef>
        <a:spcAft>
          <a:spcPct val="0"/>
        </a:spcAft>
        <a:defRPr kern="1200">
          <a:solidFill>
            <a:schemeClr val="tx1"/>
          </a:solidFill>
          <a:latin typeface="+mj-lt"/>
          <a:ea typeface="+mj-ea"/>
          <a:cs typeface="+mj-cs"/>
        </a:defRPr>
      </a:lvl1pPr>
      <a:lvl2pPr algn="ctr" defTabSz="288131" rtl="0" eaLnBrk="0" fontAlgn="base" hangingPunct="0">
        <a:spcBef>
          <a:spcPct val="0"/>
        </a:spcBef>
        <a:spcAft>
          <a:spcPct val="0"/>
        </a:spcAft>
        <a:defRPr>
          <a:solidFill>
            <a:schemeClr val="tx1"/>
          </a:solidFill>
          <a:latin typeface="Helvetica" panose="020B0604020202020204" pitchFamily="34" charset="0"/>
        </a:defRPr>
      </a:lvl2pPr>
      <a:lvl3pPr algn="ctr" defTabSz="288131" rtl="0" eaLnBrk="0" fontAlgn="base" hangingPunct="0">
        <a:spcBef>
          <a:spcPct val="0"/>
        </a:spcBef>
        <a:spcAft>
          <a:spcPct val="0"/>
        </a:spcAft>
        <a:defRPr>
          <a:solidFill>
            <a:schemeClr val="tx1"/>
          </a:solidFill>
          <a:latin typeface="Helvetica" panose="020B0604020202020204" pitchFamily="34" charset="0"/>
        </a:defRPr>
      </a:lvl3pPr>
      <a:lvl4pPr algn="ctr" defTabSz="288131" rtl="0" eaLnBrk="0" fontAlgn="base" hangingPunct="0">
        <a:spcBef>
          <a:spcPct val="0"/>
        </a:spcBef>
        <a:spcAft>
          <a:spcPct val="0"/>
        </a:spcAft>
        <a:defRPr>
          <a:solidFill>
            <a:schemeClr val="tx1"/>
          </a:solidFill>
          <a:latin typeface="Helvetica" panose="020B0604020202020204" pitchFamily="34" charset="0"/>
        </a:defRPr>
      </a:lvl4pPr>
      <a:lvl5pPr algn="ctr" defTabSz="288131" rtl="0" eaLnBrk="0" fontAlgn="base" hangingPunct="0">
        <a:spcBef>
          <a:spcPct val="0"/>
        </a:spcBef>
        <a:spcAft>
          <a:spcPct val="0"/>
        </a:spcAft>
        <a:defRPr>
          <a:solidFill>
            <a:schemeClr val="tx1"/>
          </a:solidFill>
          <a:latin typeface="Helvetica" panose="020B0604020202020204" pitchFamily="34" charset="0"/>
        </a:defRPr>
      </a:lvl5pPr>
      <a:lvl6pPr marL="342900" algn="ctr" defTabSz="288131" rtl="0" fontAlgn="base">
        <a:spcBef>
          <a:spcPct val="0"/>
        </a:spcBef>
        <a:spcAft>
          <a:spcPct val="0"/>
        </a:spcAft>
        <a:defRPr>
          <a:solidFill>
            <a:schemeClr val="tx1"/>
          </a:solidFill>
          <a:latin typeface="Helvetica" panose="020B0604020202020204" pitchFamily="34" charset="0"/>
        </a:defRPr>
      </a:lvl6pPr>
      <a:lvl7pPr marL="685800" algn="ctr" defTabSz="288131" rtl="0" fontAlgn="base">
        <a:spcBef>
          <a:spcPct val="0"/>
        </a:spcBef>
        <a:spcAft>
          <a:spcPct val="0"/>
        </a:spcAft>
        <a:defRPr>
          <a:solidFill>
            <a:schemeClr val="tx1"/>
          </a:solidFill>
          <a:latin typeface="Helvetica" panose="020B0604020202020204" pitchFamily="34" charset="0"/>
        </a:defRPr>
      </a:lvl7pPr>
      <a:lvl8pPr marL="1028700" algn="ctr" defTabSz="288131" rtl="0" fontAlgn="base">
        <a:spcBef>
          <a:spcPct val="0"/>
        </a:spcBef>
        <a:spcAft>
          <a:spcPct val="0"/>
        </a:spcAft>
        <a:defRPr>
          <a:solidFill>
            <a:schemeClr val="tx1"/>
          </a:solidFill>
          <a:latin typeface="Helvetica" panose="020B0604020202020204" pitchFamily="34" charset="0"/>
        </a:defRPr>
      </a:lvl8pPr>
      <a:lvl9pPr marL="1371600" algn="ctr" defTabSz="288131" rtl="0" fontAlgn="base">
        <a:spcBef>
          <a:spcPct val="0"/>
        </a:spcBef>
        <a:spcAft>
          <a:spcPct val="0"/>
        </a:spcAft>
        <a:defRPr>
          <a:solidFill>
            <a:schemeClr val="tx1"/>
          </a:solidFill>
          <a:latin typeface="Helvetica" panose="020B0604020202020204" pitchFamily="34" charset="0"/>
        </a:defRPr>
      </a:lvl9pPr>
    </p:titleStyle>
    <p:bodyStyle>
      <a:lvl1pPr marL="108347" indent="-108347" algn="l" defTabSz="288131" rtl="0" eaLnBrk="0" fontAlgn="base" hangingPunct="0">
        <a:spcBef>
          <a:spcPct val="20000"/>
        </a:spcBef>
        <a:spcAft>
          <a:spcPct val="0"/>
        </a:spcAft>
        <a:buFont typeface="Arial" panose="020B0604020202020204" pitchFamily="34" charset="0"/>
        <a:buChar char="•"/>
        <a:defRPr sz="975" kern="1200">
          <a:solidFill>
            <a:schemeClr val="tx1"/>
          </a:solidFill>
          <a:latin typeface="+mn-lt"/>
          <a:ea typeface="+mn-ea"/>
          <a:cs typeface="+mn-cs"/>
        </a:defRPr>
      </a:lvl1pPr>
      <a:lvl2pPr marL="234554" indent="-89297" algn="l" defTabSz="288131" rtl="0" eaLnBrk="0" fontAlgn="base" hangingPunct="0">
        <a:spcBef>
          <a:spcPct val="20000"/>
        </a:spcBef>
        <a:spcAft>
          <a:spcPct val="0"/>
        </a:spcAft>
        <a:buFont typeface="Arial" panose="020B0604020202020204" pitchFamily="34" charset="0"/>
        <a:buChar char="–"/>
        <a:defRPr sz="825" kern="1200">
          <a:solidFill>
            <a:schemeClr val="tx1"/>
          </a:solidFill>
          <a:latin typeface="+mn-lt"/>
          <a:ea typeface="+mn-ea"/>
          <a:cs typeface="+mn-cs"/>
        </a:defRPr>
      </a:lvl2pPr>
      <a:lvl3pPr marL="360760" indent="-71438" algn="l" defTabSz="288131" rtl="0" eaLnBrk="0" fontAlgn="base" hangingPunct="0">
        <a:spcBef>
          <a:spcPct val="20000"/>
        </a:spcBef>
        <a:spcAft>
          <a:spcPct val="0"/>
        </a:spcAft>
        <a:buFont typeface="Arial" panose="020B0604020202020204" pitchFamily="34" charset="0"/>
        <a:buChar char="•"/>
        <a:defRPr sz="750" kern="1200">
          <a:solidFill>
            <a:schemeClr val="tx1"/>
          </a:solidFill>
          <a:latin typeface="+mn-lt"/>
          <a:ea typeface="+mn-ea"/>
          <a:cs typeface="+mn-cs"/>
        </a:defRPr>
      </a:lvl3pPr>
      <a:lvl4pPr marL="506016" indent="-71438" algn="l" defTabSz="288131" rtl="0" eaLnBrk="0" fontAlgn="base" hangingPunct="0">
        <a:spcBef>
          <a:spcPct val="20000"/>
        </a:spcBef>
        <a:spcAft>
          <a:spcPct val="0"/>
        </a:spcAft>
        <a:buFont typeface="Arial" panose="020B0604020202020204" pitchFamily="34" charset="0"/>
        <a:buChar char="–"/>
        <a:defRPr sz="600" kern="1200">
          <a:solidFill>
            <a:schemeClr val="tx1"/>
          </a:solidFill>
          <a:latin typeface="+mn-lt"/>
          <a:ea typeface="+mn-ea"/>
          <a:cs typeface="+mn-cs"/>
        </a:defRPr>
      </a:lvl4pPr>
      <a:lvl5pPr marL="650081" indent="-71438" algn="l" defTabSz="288131" rtl="0" eaLnBrk="0" fontAlgn="base" hangingPunct="0">
        <a:spcBef>
          <a:spcPct val="20000"/>
        </a:spcBef>
        <a:spcAft>
          <a:spcPct val="0"/>
        </a:spcAft>
        <a:buFont typeface="Arial" panose="020B0604020202020204" pitchFamily="34" charset="0"/>
        <a:buChar char="»"/>
        <a:defRPr sz="600" kern="1200">
          <a:solidFill>
            <a:schemeClr val="tx1"/>
          </a:solidFill>
          <a:latin typeface="+mn-lt"/>
          <a:ea typeface="+mn-ea"/>
          <a:cs typeface="+mn-cs"/>
        </a:defRPr>
      </a:lvl5pPr>
      <a:lvl6pPr marL="795604" indent="-72328" algn="l" defTabSz="289311"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6pPr>
      <a:lvl7pPr marL="940259" indent="-72328" algn="l" defTabSz="289311"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7pPr>
      <a:lvl8pPr marL="1084913" indent="-72328" algn="l" defTabSz="289311"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8pPr>
      <a:lvl9pPr marL="1229569" indent="-72328" algn="l" defTabSz="289311"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9pPr>
    </p:bodyStyle>
    <p:otherStyle>
      <a:defPPr>
        <a:defRPr lang="en-US"/>
      </a:defPPr>
      <a:lvl1pPr marL="0" algn="l" defTabSz="289311" rtl="0" eaLnBrk="1" latinLnBrk="0" hangingPunct="1">
        <a:defRPr sz="570" kern="1200">
          <a:solidFill>
            <a:schemeClr val="tx1"/>
          </a:solidFill>
          <a:latin typeface="+mn-lt"/>
          <a:ea typeface="+mn-ea"/>
          <a:cs typeface="+mn-cs"/>
        </a:defRPr>
      </a:lvl1pPr>
      <a:lvl2pPr marL="144656" algn="l" defTabSz="289311" rtl="0" eaLnBrk="1" latinLnBrk="0" hangingPunct="1">
        <a:defRPr sz="570" kern="1200">
          <a:solidFill>
            <a:schemeClr val="tx1"/>
          </a:solidFill>
          <a:latin typeface="+mn-lt"/>
          <a:ea typeface="+mn-ea"/>
          <a:cs typeface="+mn-cs"/>
        </a:defRPr>
      </a:lvl2pPr>
      <a:lvl3pPr marL="289311" algn="l" defTabSz="289311" rtl="0" eaLnBrk="1" latinLnBrk="0" hangingPunct="1">
        <a:defRPr sz="570" kern="1200">
          <a:solidFill>
            <a:schemeClr val="tx1"/>
          </a:solidFill>
          <a:latin typeface="+mn-lt"/>
          <a:ea typeface="+mn-ea"/>
          <a:cs typeface="+mn-cs"/>
        </a:defRPr>
      </a:lvl3pPr>
      <a:lvl4pPr marL="433966" algn="l" defTabSz="289311" rtl="0" eaLnBrk="1" latinLnBrk="0" hangingPunct="1">
        <a:defRPr sz="570" kern="1200">
          <a:solidFill>
            <a:schemeClr val="tx1"/>
          </a:solidFill>
          <a:latin typeface="+mn-lt"/>
          <a:ea typeface="+mn-ea"/>
          <a:cs typeface="+mn-cs"/>
        </a:defRPr>
      </a:lvl4pPr>
      <a:lvl5pPr marL="578621" algn="l" defTabSz="289311" rtl="0" eaLnBrk="1" latinLnBrk="0" hangingPunct="1">
        <a:defRPr sz="570" kern="1200">
          <a:solidFill>
            <a:schemeClr val="tx1"/>
          </a:solidFill>
          <a:latin typeface="+mn-lt"/>
          <a:ea typeface="+mn-ea"/>
          <a:cs typeface="+mn-cs"/>
        </a:defRPr>
      </a:lvl5pPr>
      <a:lvl6pPr marL="723276" algn="l" defTabSz="289311" rtl="0" eaLnBrk="1" latinLnBrk="0" hangingPunct="1">
        <a:defRPr sz="570" kern="1200">
          <a:solidFill>
            <a:schemeClr val="tx1"/>
          </a:solidFill>
          <a:latin typeface="+mn-lt"/>
          <a:ea typeface="+mn-ea"/>
          <a:cs typeface="+mn-cs"/>
        </a:defRPr>
      </a:lvl6pPr>
      <a:lvl7pPr marL="867932" algn="l" defTabSz="289311" rtl="0" eaLnBrk="1" latinLnBrk="0" hangingPunct="1">
        <a:defRPr sz="570" kern="1200">
          <a:solidFill>
            <a:schemeClr val="tx1"/>
          </a:solidFill>
          <a:latin typeface="+mn-lt"/>
          <a:ea typeface="+mn-ea"/>
          <a:cs typeface="+mn-cs"/>
        </a:defRPr>
      </a:lvl7pPr>
      <a:lvl8pPr marL="1012586" algn="l" defTabSz="289311" rtl="0" eaLnBrk="1" latinLnBrk="0" hangingPunct="1">
        <a:defRPr sz="570" kern="1200">
          <a:solidFill>
            <a:schemeClr val="tx1"/>
          </a:solidFill>
          <a:latin typeface="+mn-lt"/>
          <a:ea typeface="+mn-ea"/>
          <a:cs typeface="+mn-cs"/>
        </a:defRPr>
      </a:lvl8pPr>
      <a:lvl9pPr marL="1157242" algn="l" defTabSz="289311" rtl="0" eaLnBrk="1" latinLnBrk="0" hangingPunct="1">
        <a:defRPr sz="57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865"/>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pic>
        <p:nvPicPr>
          <p:cNvPr id="1027" name="Picture 14"/>
          <p:cNvPicPr>
            <a:picLocks noChangeAspect="1"/>
          </p:cNvPicPr>
          <p:nvPr userDrawn="1"/>
        </p:nvPicPr>
        <p:blipFill>
          <a:blip r:embed="rId34">
            <a:extLst>
              <a:ext uri="{28A0092B-C50C-407E-A947-70E740481C1C}">
                <a14:useLocalDpi xmlns:a14="http://schemas.microsoft.com/office/drawing/2010/main" val="0"/>
              </a:ext>
            </a:extLst>
          </a:blip>
          <a:srcRect l="17609" t="30705" r="25195" b="8446"/>
          <a:stretch>
            <a:fillRect/>
          </a:stretch>
        </p:blipFill>
        <p:spPr bwMode="auto">
          <a:xfrm>
            <a:off x="11113" y="-5291"/>
            <a:ext cx="914400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 Placeholder 2"/>
          <p:cNvSpPr>
            <a:spLocks noGrp="1"/>
          </p:cNvSpPr>
          <p:nvPr>
            <p:ph type="body" idx="1"/>
          </p:nvPr>
        </p:nvSpPr>
        <p:spPr bwMode="auto">
          <a:xfrm>
            <a:off x="457200" y="1333501"/>
            <a:ext cx="8229600" cy="377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19" name="Rectangle 18"/>
          <p:cNvSpPr/>
          <p:nvPr userDrawn="1"/>
        </p:nvSpPr>
        <p:spPr>
          <a:xfrm>
            <a:off x="0" y="0"/>
            <a:ext cx="9164638" cy="5715000"/>
          </a:xfrm>
          <a:prstGeom prst="rect">
            <a:avLst/>
          </a:prstGeom>
          <a:solidFill>
            <a:srgbClr val="376092">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289311" eaLnBrk="1" fontAlgn="auto" hangingPunct="1">
              <a:spcBef>
                <a:spcPts val="0"/>
              </a:spcBef>
              <a:spcAft>
                <a:spcPts val="0"/>
              </a:spcAft>
              <a:defRPr/>
            </a:pPr>
            <a:endParaRPr lang="en-CA" sz="570" b="0" kern="0" dirty="0">
              <a:solidFill>
                <a:sysClr val="windowText" lastClr="000000"/>
              </a:solidFill>
            </a:endParaRPr>
          </a:p>
        </p:txBody>
      </p:sp>
      <p:sp>
        <p:nvSpPr>
          <p:cNvPr id="20" name="Rectangle 19"/>
          <p:cNvSpPr/>
          <p:nvPr userDrawn="1"/>
        </p:nvSpPr>
        <p:spPr>
          <a:xfrm>
            <a:off x="0" y="0"/>
            <a:ext cx="91440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289311" eaLnBrk="1" fontAlgn="auto" hangingPunct="1">
              <a:spcBef>
                <a:spcPts val="0"/>
              </a:spcBef>
              <a:spcAft>
                <a:spcPts val="0"/>
              </a:spcAft>
              <a:defRPr/>
            </a:pPr>
            <a:endParaRPr lang="en-CA" sz="570" b="0" kern="0" dirty="0">
              <a:solidFill>
                <a:sysClr val="windowText" lastClr="000000"/>
              </a:solidFill>
            </a:endParaRPr>
          </a:p>
        </p:txBody>
      </p:sp>
      <p:sp>
        <p:nvSpPr>
          <p:cNvPr id="21" name="Rectangle 20"/>
          <p:cNvSpPr/>
          <p:nvPr userDrawn="1"/>
        </p:nvSpPr>
        <p:spPr>
          <a:xfrm>
            <a:off x="-10318" y="403490"/>
            <a:ext cx="9164638" cy="5311510"/>
          </a:xfrm>
          <a:prstGeom prst="rect">
            <a:avLst/>
          </a:prstGeom>
          <a:solidFill>
            <a:srgbClr val="DCE6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289311" eaLnBrk="1" fontAlgn="auto" hangingPunct="1">
              <a:spcBef>
                <a:spcPts val="0"/>
              </a:spcBef>
              <a:spcAft>
                <a:spcPts val="0"/>
              </a:spcAft>
              <a:defRPr/>
            </a:pPr>
            <a:endParaRPr lang="en-CA" sz="570" b="0" kern="0" dirty="0">
              <a:solidFill>
                <a:sysClr val="windowText" lastClr="000000"/>
              </a:solidFill>
            </a:endParaRPr>
          </a:p>
        </p:txBody>
      </p:sp>
      <p:sp>
        <p:nvSpPr>
          <p:cNvPr id="22" name="Title 1"/>
          <p:cNvSpPr txBox="1">
            <a:spLocks/>
          </p:cNvSpPr>
          <p:nvPr userDrawn="1"/>
        </p:nvSpPr>
        <p:spPr>
          <a:xfrm rot="16200000" flipV="1">
            <a:off x="6456230" y="2945216"/>
            <a:ext cx="4483365" cy="116933"/>
          </a:xfrm>
          <a:prstGeom prst="rect">
            <a:avLst/>
          </a:prstGeom>
          <a:noFill/>
        </p:spPr>
        <p:txBody>
          <a:bodyPr lIns="28932" tIns="14467" rIns="28932" bIns="14467" anchor="ctr">
            <a:spAutoFit/>
          </a:bodyPr>
          <a:lstStyle>
            <a:lvl1pPr algn="l" defTabSz="914400" rtl="0" eaLnBrk="1" latinLnBrk="0" hangingPunct="1">
              <a:spcBef>
                <a:spcPct val="0"/>
              </a:spcBef>
              <a:buNone/>
              <a:defRPr lang="en-CA" sz="1800" kern="1200" dirty="0">
                <a:solidFill>
                  <a:schemeClr val="tx2">
                    <a:lumMod val="75000"/>
                  </a:schemeClr>
                </a:solidFill>
                <a:latin typeface="Helvetica" pitchFamily="34" charset="0"/>
                <a:ea typeface="Tahoma" panose="020B0604030504040204" pitchFamily="34" charset="0"/>
                <a:cs typeface="Tahoma" panose="020B0604030504040204" pitchFamily="34" charset="0"/>
              </a:defRPr>
            </a:lvl1pPr>
          </a:lstStyle>
          <a:p>
            <a:pPr defTabSz="289311" fontAlgn="auto">
              <a:spcAft>
                <a:spcPts val="0"/>
              </a:spcAft>
              <a:defRPr/>
            </a:pPr>
            <a:r>
              <a:rPr sz="570" b="0"/>
              <a:t>  </a:t>
            </a:r>
          </a:p>
        </p:txBody>
      </p:sp>
      <p:sp>
        <p:nvSpPr>
          <p:cNvPr id="23" name="TextBox 22"/>
          <p:cNvSpPr txBox="1"/>
          <p:nvPr userDrawn="1"/>
        </p:nvSpPr>
        <p:spPr>
          <a:xfrm>
            <a:off x="3073401" y="6101293"/>
            <a:ext cx="925253" cy="136191"/>
          </a:xfrm>
          <a:prstGeom prst="rect">
            <a:avLst/>
          </a:prstGeom>
          <a:noFill/>
        </p:spPr>
        <p:txBody>
          <a:bodyPr wrap="none">
            <a:spAutoFit/>
          </a:bodyPr>
          <a:lstStyle/>
          <a:p>
            <a:pPr defTabSz="289311" eaLnBrk="1" fontAlgn="auto" hangingPunct="1">
              <a:spcBef>
                <a:spcPts val="0"/>
              </a:spcBef>
              <a:spcAft>
                <a:spcPts val="0"/>
              </a:spcAft>
              <a:defRPr/>
            </a:pPr>
            <a:r>
              <a:rPr lang="en-CA" sz="285" b="0" kern="0" dirty="0">
                <a:solidFill>
                  <a:schemeClr val="tx1"/>
                </a:solidFill>
                <a:latin typeface="Arial Narrow" panose="020B0606020202030204" pitchFamily="34" charset="0"/>
              </a:rPr>
              <a:t>Confidential and/or proprietary product of ©CAE Inc. 2016</a:t>
            </a:r>
          </a:p>
        </p:txBody>
      </p:sp>
      <p:sp>
        <p:nvSpPr>
          <p:cNvPr id="28" name="Slide Number Placeholder 4"/>
          <p:cNvSpPr txBox="1">
            <a:spLocks/>
          </p:cNvSpPr>
          <p:nvPr userDrawn="1"/>
        </p:nvSpPr>
        <p:spPr>
          <a:xfrm>
            <a:off x="8164514" y="6084094"/>
            <a:ext cx="788987" cy="206375"/>
          </a:xfrm>
          <a:prstGeom prst="rect">
            <a:avLst/>
          </a:prstGeom>
        </p:spPr>
        <p:txBody>
          <a:bodyPr/>
          <a:lstStyle>
            <a:defPPr>
              <a:defRPr lang="en-US"/>
            </a:defPPr>
            <a:lvl1pPr marL="0" algn="l" defTabSz="914400" rtl="0" eaLnBrk="1" latinLnBrk="0" hangingPunct="1">
              <a:defRPr sz="900" kern="1200">
                <a:solidFill>
                  <a:schemeClr val="bg1">
                    <a:lumMod val="95000"/>
                  </a:schemeClr>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289311" fontAlgn="auto">
              <a:spcBef>
                <a:spcPts val="0"/>
              </a:spcBef>
              <a:spcAft>
                <a:spcPts val="0"/>
              </a:spcAft>
              <a:defRPr/>
            </a:pPr>
            <a:fld id="{438EC890-642C-4FE7-9A27-106D3455AC0E}" type="slidenum">
              <a:rPr lang="en-CA" sz="304" b="0" smtClean="0">
                <a:solidFill>
                  <a:schemeClr val="tx1"/>
                </a:solidFill>
              </a:rPr>
              <a:pPr algn="r" defTabSz="289311" fontAlgn="auto">
                <a:spcBef>
                  <a:spcPts val="0"/>
                </a:spcBef>
                <a:spcAft>
                  <a:spcPts val="0"/>
                </a:spcAft>
                <a:defRPr/>
              </a:pPr>
              <a:t>‹nr.›</a:t>
            </a:fld>
            <a:r>
              <a:rPr lang="en-CA" sz="304" b="0" dirty="0">
                <a:solidFill>
                  <a:schemeClr val="tx1"/>
                </a:solidFill>
              </a:rPr>
              <a:t> of 125</a:t>
            </a:r>
          </a:p>
        </p:txBody>
      </p:sp>
      <p:pic>
        <p:nvPicPr>
          <p:cNvPr id="1036" name="Picture 13"/>
          <p:cNvPicPr>
            <a:picLocks noChangeAspect="1"/>
          </p:cNvPicPr>
          <p:nvPr userDrawn="1"/>
        </p:nvPicPr>
        <p:blipFill>
          <a:blip r:embed="rId35">
            <a:extLst>
              <a:ext uri="{28A0092B-C50C-407E-A947-70E740481C1C}">
                <a14:useLocalDpi xmlns:a14="http://schemas.microsoft.com/office/drawing/2010/main" val="0"/>
              </a:ext>
            </a:extLst>
          </a:blip>
          <a:srcRect t="25713"/>
          <a:stretch>
            <a:fillRect/>
          </a:stretch>
        </p:blipFill>
        <p:spPr bwMode="auto">
          <a:xfrm>
            <a:off x="8593138" y="10585"/>
            <a:ext cx="457200" cy="305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1AF1EF95-AF2A-405A-91A5-72C837905CC3}"/>
              </a:ext>
            </a:extLst>
          </p:cNvPr>
          <p:cNvSpPr txBox="1">
            <a:spLocks noChangeArrowheads="1"/>
          </p:cNvSpPr>
          <p:nvPr userDrawn="1"/>
        </p:nvSpPr>
        <p:spPr bwMode="auto">
          <a:xfrm>
            <a:off x="-180528" y="5459979"/>
            <a:ext cx="8001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bg1"/>
                </a:solidFill>
                <a:latin typeface="Helvetica" panose="020B0604020202020204" pitchFamily="34" charset="0"/>
              </a:defRPr>
            </a:lvl1pPr>
            <a:lvl2pPr marL="742950" indent="-285750">
              <a:defRPr sz="1400" b="1">
                <a:solidFill>
                  <a:schemeClr val="bg1"/>
                </a:solidFill>
                <a:latin typeface="Helvetica" panose="020B0604020202020204" pitchFamily="34" charset="0"/>
              </a:defRPr>
            </a:lvl2pPr>
            <a:lvl3pPr marL="1143000" indent="-228600">
              <a:defRPr sz="1400" b="1">
                <a:solidFill>
                  <a:schemeClr val="bg1"/>
                </a:solidFill>
                <a:latin typeface="Helvetica" panose="020B0604020202020204" pitchFamily="34" charset="0"/>
              </a:defRPr>
            </a:lvl3pPr>
            <a:lvl4pPr marL="1600200" indent="-228600">
              <a:defRPr sz="1400" b="1">
                <a:solidFill>
                  <a:schemeClr val="bg1"/>
                </a:solidFill>
                <a:latin typeface="Helvetica" panose="020B0604020202020204" pitchFamily="34" charset="0"/>
              </a:defRPr>
            </a:lvl4pPr>
            <a:lvl5pPr marL="2057400" indent="-228600">
              <a:defRPr sz="1400" b="1">
                <a:solidFill>
                  <a:schemeClr val="bg1"/>
                </a:solidFill>
                <a:latin typeface="Helvetica" panose="020B0604020202020204" pitchFamily="34" charset="0"/>
              </a:defRPr>
            </a:lvl5pPr>
            <a:lvl6pPr marL="2514600" indent="-228600" eaLnBrk="0" fontAlgn="base" hangingPunct="0">
              <a:spcBef>
                <a:spcPct val="0"/>
              </a:spcBef>
              <a:spcAft>
                <a:spcPct val="0"/>
              </a:spcAft>
              <a:defRPr sz="1400" b="1">
                <a:solidFill>
                  <a:schemeClr val="bg1"/>
                </a:solidFill>
                <a:latin typeface="Helvetica" panose="020B0604020202020204" pitchFamily="34" charset="0"/>
              </a:defRPr>
            </a:lvl6pPr>
            <a:lvl7pPr marL="2971800" indent="-228600" eaLnBrk="0" fontAlgn="base" hangingPunct="0">
              <a:spcBef>
                <a:spcPct val="0"/>
              </a:spcBef>
              <a:spcAft>
                <a:spcPct val="0"/>
              </a:spcAft>
              <a:defRPr sz="1400" b="1">
                <a:solidFill>
                  <a:schemeClr val="bg1"/>
                </a:solidFill>
                <a:latin typeface="Helvetica" panose="020B0604020202020204" pitchFamily="34" charset="0"/>
              </a:defRPr>
            </a:lvl7pPr>
            <a:lvl8pPr marL="3429000" indent="-228600" eaLnBrk="0" fontAlgn="base" hangingPunct="0">
              <a:spcBef>
                <a:spcPct val="0"/>
              </a:spcBef>
              <a:spcAft>
                <a:spcPct val="0"/>
              </a:spcAft>
              <a:defRPr sz="1400" b="1">
                <a:solidFill>
                  <a:schemeClr val="bg1"/>
                </a:solidFill>
                <a:latin typeface="Helvetica" panose="020B0604020202020204" pitchFamily="34" charset="0"/>
              </a:defRPr>
            </a:lvl8pPr>
            <a:lvl9pPr marL="3886200" indent="-228600" eaLnBrk="0" fontAlgn="base" hangingPunct="0">
              <a:spcBef>
                <a:spcPct val="0"/>
              </a:spcBef>
              <a:spcAft>
                <a:spcPct val="0"/>
              </a:spcAft>
              <a:defRPr sz="1400" b="1">
                <a:solidFill>
                  <a:schemeClr val="bg1"/>
                </a:solidFill>
                <a:latin typeface="Helvetica" panose="020B0604020202020204" pitchFamily="34" charset="0"/>
              </a:defRPr>
            </a:lvl9pPr>
          </a:lstStyle>
          <a:p>
            <a:pPr algn="ctr"/>
            <a:r>
              <a:rPr lang="en-US" altLang="en-US" sz="600" b="0" dirty="0">
                <a:solidFill>
                  <a:srgbClr val="182A54"/>
                </a:solidFill>
              </a:rPr>
              <a:t>Dec 2018</a:t>
            </a:r>
          </a:p>
        </p:txBody>
      </p:sp>
      <p:sp>
        <p:nvSpPr>
          <p:cNvPr id="15" name="TextBox 14">
            <a:extLst>
              <a:ext uri="{FF2B5EF4-FFF2-40B4-BE49-F238E27FC236}">
                <a16:creationId xmlns:a16="http://schemas.microsoft.com/office/drawing/2014/main" id="{BBF4BF41-F321-43E3-993C-41A4DDFC7F76}"/>
              </a:ext>
            </a:extLst>
          </p:cNvPr>
          <p:cNvSpPr txBox="1"/>
          <p:nvPr userDrawn="1"/>
        </p:nvSpPr>
        <p:spPr>
          <a:xfrm>
            <a:off x="3749681" y="5437811"/>
            <a:ext cx="1552028" cy="248017"/>
          </a:xfrm>
          <a:prstGeom prst="rect">
            <a:avLst/>
          </a:prstGeom>
          <a:noFill/>
        </p:spPr>
        <p:txBody>
          <a:bodyPr wrap="none" rtlCol="0">
            <a:spAutoFit/>
          </a:bodyPr>
          <a:lstStyle/>
          <a:p>
            <a:pPr marL="0" marR="0" lvl="0" indent="0" defTabSz="514350" eaLnBrk="1" fontAlgn="auto" latinLnBrk="0" hangingPunct="1">
              <a:lnSpc>
                <a:spcPct val="100000"/>
              </a:lnSpc>
              <a:spcBef>
                <a:spcPts val="0"/>
              </a:spcBef>
              <a:spcAft>
                <a:spcPts val="0"/>
              </a:spcAft>
              <a:buClrTx/>
              <a:buSzTx/>
              <a:buFontTx/>
              <a:buNone/>
              <a:tabLst/>
              <a:defRPr/>
            </a:pPr>
            <a:r>
              <a:rPr kumimoji="0" lang="en-CA" sz="506" b="0" i="0" u="none" strike="noStrike" kern="0" cap="none" spc="0" normalizeH="0" baseline="0" noProof="0" dirty="0">
                <a:ln>
                  <a:noFill/>
                </a:ln>
                <a:solidFill>
                  <a:srgbClr val="002060"/>
                </a:solidFill>
                <a:effectLst/>
                <a:uLnTx/>
                <a:uFillTx/>
                <a:latin typeface="Arial Narrow" panose="020B0606020202030204" pitchFamily="34" charset="0"/>
              </a:rPr>
              <a:t>Confidential and/or proprietary product of  © CAE Inc. 2018</a:t>
            </a:r>
          </a:p>
          <a:p>
            <a:pPr marL="0" marR="0" lvl="0" indent="0" algn="ctr" defTabSz="514350" eaLnBrk="1" fontAlgn="auto" latinLnBrk="0" hangingPunct="1">
              <a:lnSpc>
                <a:spcPct val="100000"/>
              </a:lnSpc>
              <a:spcBef>
                <a:spcPts val="0"/>
              </a:spcBef>
              <a:spcAft>
                <a:spcPts val="0"/>
              </a:spcAft>
              <a:buClrTx/>
              <a:buSzTx/>
              <a:buFontTx/>
              <a:buNone/>
              <a:tabLst/>
              <a:defRPr/>
            </a:pPr>
            <a:r>
              <a:rPr kumimoji="0" lang="en-CA" sz="506" b="0" i="0" u="none" strike="noStrike" kern="0" cap="none" spc="0" normalizeH="0" baseline="0" noProof="0" dirty="0">
                <a:ln>
                  <a:noFill/>
                </a:ln>
                <a:solidFill>
                  <a:srgbClr val="002060"/>
                </a:solidFill>
                <a:effectLst/>
                <a:uLnTx/>
                <a:uFillTx/>
                <a:latin typeface="Arial Narrow" panose="020B0606020202030204" pitchFamily="34" charset="0"/>
              </a:rPr>
              <a:t>FOR TRAINING PURPOSES ONLY</a:t>
            </a:r>
          </a:p>
        </p:txBody>
      </p:sp>
      <p:sp>
        <p:nvSpPr>
          <p:cNvPr id="16" name="Slide Number Placeholder 4">
            <a:extLst>
              <a:ext uri="{FF2B5EF4-FFF2-40B4-BE49-F238E27FC236}">
                <a16:creationId xmlns:a16="http://schemas.microsoft.com/office/drawing/2014/main" id="{529D1E36-B24D-42ED-9E4B-0696CB85AF69}"/>
              </a:ext>
            </a:extLst>
          </p:cNvPr>
          <p:cNvSpPr txBox="1">
            <a:spLocks/>
          </p:cNvSpPr>
          <p:nvPr userDrawn="1"/>
        </p:nvSpPr>
        <p:spPr>
          <a:xfrm>
            <a:off x="7596338" y="5459979"/>
            <a:ext cx="1384032" cy="182929"/>
          </a:xfrm>
          <a:prstGeom prst="rect">
            <a:avLst/>
          </a:prstGeom>
        </p:spPr>
        <p:txBody>
          <a:bodyPr vert="horz" lIns="38576" tIns="19289" rIns="38576" bIns="19289" rtlCol="0" anchor="t"/>
          <a:lstStyle>
            <a:defPPr>
              <a:defRPr lang="en-US"/>
            </a:defPPr>
            <a:lvl1pPr marL="0" algn="r" defTabSz="914400" rtl="0" eaLnBrk="1" latinLnBrk="0" hangingPunct="1">
              <a:defRPr sz="900" kern="1200">
                <a:solidFill>
                  <a:schemeClr val="bg1">
                    <a:lumMod val="95000"/>
                  </a:schemeClr>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62915"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182A54"/>
                </a:solidFill>
                <a:effectLst/>
                <a:uLnTx/>
                <a:uFillTx/>
                <a:latin typeface="Arial Narrow" panose="020B0606020202030204" pitchFamily="34" charset="0"/>
                <a:ea typeface="+mn-ea"/>
                <a:cs typeface="+mn-cs"/>
              </a:rPr>
              <a:t>EASA_REF_POL_R0</a:t>
            </a:r>
          </a:p>
        </p:txBody>
      </p:sp>
      <p:sp>
        <p:nvSpPr>
          <p:cNvPr id="2" name="Slide Number Placeholder 1">
            <a:extLst>
              <a:ext uri="{FF2B5EF4-FFF2-40B4-BE49-F238E27FC236}">
                <a16:creationId xmlns:a16="http://schemas.microsoft.com/office/drawing/2014/main" id="{1A4D8272-BDD6-4F4E-B9D3-06320415B9E7}"/>
              </a:ext>
            </a:extLst>
          </p:cNvPr>
          <p:cNvSpPr>
            <a:spLocks noGrp="1"/>
          </p:cNvSpPr>
          <p:nvPr>
            <p:ph type="sldNum" sz="quarter" idx="4"/>
          </p:nvPr>
        </p:nvSpPr>
        <p:spPr>
          <a:xfrm>
            <a:off x="11113" y="5192449"/>
            <a:ext cx="2057400" cy="304271"/>
          </a:xfrm>
          <a:prstGeom prst="rect">
            <a:avLst/>
          </a:prstGeom>
        </p:spPr>
        <p:txBody>
          <a:bodyPr vert="horz" lIns="91440" tIns="45720" rIns="91440" bIns="45720" rtlCol="0" anchor="ctr"/>
          <a:lstStyle>
            <a:lvl1pPr algn="l">
              <a:defRPr sz="750">
                <a:solidFill>
                  <a:srgbClr val="182A54"/>
                </a:solidFill>
              </a:defRPr>
            </a:lvl1pPr>
          </a:lstStyle>
          <a:p>
            <a:fld id="{41ABC8B9-3F1F-4648-8A3E-406F85DA781B}" type="slidenum">
              <a:rPr lang="en-US" smtClean="0"/>
              <a:pPr/>
              <a:t>‹nr.›</a:t>
            </a:fld>
            <a:endParaRPr lang="en-US"/>
          </a:p>
        </p:txBody>
      </p:sp>
    </p:spTree>
    <p:extLst>
      <p:ext uri="{BB962C8B-B14F-4D97-AF65-F5344CB8AC3E}">
        <p14:creationId xmlns:p14="http://schemas.microsoft.com/office/powerpoint/2010/main" val="1135749175"/>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 id="2147483900" r:id="rId14"/>
    <p:sldLayoutId id="2147483901" r:id="rId15"/>
    <p:sldLayoutId id="2147483902" r:id="rId16"/>
    <p:sldLayoutId id="2147483903" r:id="rId17"/>
    <p:sldLayoutId id="2147483904" r:id="rId18"/>
    <p:sldLayoutId id="2147483905" r:id="rId19"/>
    <p:sldLayoutId id="2147483906" r:id="rId20"/>
    <p:sldLayoutId id="2147483907" r:id="rId21"/>
    <p:sldLayoutId id="2147483908" r:id="rId22"/>
    <p:sldLayoutId id="2147483909" r:id="rId23"/>
    <p:sldLayoutId id="2147483910" r:id="rId24"/>
    <p:sldLayoutId id="2147483911" r:id="rId25"/>
    <p:sldLayoutId id="2147483912" r:id="rId26"/>
    <p:sldLayoutId id="2147483913" r:id="rId27"/>
    <p:sldLayoutId id="2147483914" r:id="rId28"/>
    <p:sldLayoutId id="2147483915" r:id="rId29"/>
    <p:sldLayoutId id="2147483916" r:id="rId30"/>
    <p:sldLayoutId id="2147483918" r:id="rId31"/>
    <p:sldLayoutId id="2147483923" r:id="rId32"/>
  </p:sldLayoutIdLst>
  <p:hf hdr="0" dt="0"/>
  <p:txStyles>
    <p:titleStyle>
      <a:lvl1pPr algn="ctr" defTabSz="288131" rtl="0" eaLnBrk="0" fontAlgn="base" hangingPunct="0">
        <a:spcBef>
          <a:spcPct val="0"/>
        </a:spcBef>
        <a:spcAft>
          <a:spcPct val="0"/>
        </a:spcAft>
        <a:defRPr kern="1200">
          <a:solidFill>
            <a:schemeClr val="tx1"/>
          </a:solidFill>
          <a:latin typeface="+mj-lt"/>
          <a:ea typeface="+mj-ea"/>
          <a:cs typeface="+mj-cs"/>
        </a:defRPr>
      </a:lvl1pPr>
      <a:lvl2pPr algn="ctr" defTabSz="288131" rtl="0" eaLnBrk="0" fontAlgn="base" hangingPunct="0">
        <a:spcBef>
          <a:spcPct val="0"/>
        </a:spcBef>
        <a:spcAft>
          <a:spcPct val="0"/>
        </a:spcAft>
        <a:defRPr>
          <a:solidFill>
            <a:schemeClr val="tx1"/>
          </a:solidFill>
          <a:latin typeface="Helvetica" panose="020B0604020202020204" pitchFamily="34" charset="0"/>
        </a:defRPr>
      </a:lvl2pPr>
      <a:lvl3pPr algn="ctr" defTabSz="288131" rtl="0" eaLnBrk="0" fontAlgn="base" hangingPunct="0">
        <a:spcBef>
          <a:spcPct val="0"/>
        </a:spcBef>
        <a:spcAft>
          <a:spcPct val="0"/>
        </a:spcAft>
        <a:defRPr>
          <a:solidFill>
            <a:schemeClr val="tx1"/>
          </a:solidFill>
          <a:latin typeface="Helvetica" panose="020B0604020202020204" pitchFamily="34" charset="0"/>
        </a:defRPr>
      </a:lvl3pPr>
      <a:lvl4pPr algn="ctr" defTabSz="288131" rtl="0" eaLnBrk="0" fontAlgn="base" hangingPunct="0">
        <a:spcBef>
          <a:spcPct val="0"/>
        </a:spcBef>
        <a:spcAft>
          <a:spcPct val="0"/>
        </a:spcAft>
        <a:defRPr>
          <a:solidFill>
            <a:schemeClr val="tx1"/>
          </a:solidFill>
          <a:latin typeface="Helvetica" panose="020B0604020202020204" pitchFamily="34" charset="0"/>
        </a:defRPr>
      </a:lvl4pPr>
      <a:lvl5pPr algn="ctr" defTabSz="288131" rtl="0" eaLnBrk="0" fontAlgn="base" hangingPunct="0">
        <a:spcBef>
          <a:spcPct val="0"/>
        </a:spcBef>
        <a:spcAft>
          <a:spcPct val="0"/>
        </a:spcAft>
        <a:defRPr>
          <a:solidFill>
            <a:schemeClr val="tx1"/>
          </a:solidFill>
          <a:latin typeface="Helvetica" panose="020B0604020202020204" pitchFamily="34" charset="0"/>
        </a:defRPr>
      </a:lvl5pPr>
      <a:lvl6pPr marL="342900" algn="ctr" defTabSz="288131" rtl="0" fontAlgn="base">
        <a:spcBef>
          <a:spcPct val="0"/>
        </a:spcBef>
        <a:spcAft>
          <a:spcPct val="0"/>
        </a:spcAft>
        <a:defRPr>
          <a:solidFill>
            <a:schemeClr val="tx1"/>
          </a:solidFill>
          <a:latin typeface="Helvetica" panose="020B0604020202020204" pitchFamily="34" charset="0"/>
        </a:defRPr>
      </a:lvl6pPr>
      <a:lvl7pPr marL="685800" algn="ctr" defTabSz="288131" rtl="0" fontAlgn="base">
        <a:spcBef>
          <a:spcPct val="0"/>
        </a:spcBef>
        <a:spcAft>
          <a:spcPct val="0"/>
        </a:spcAft>
        <a:defRPr>
          <a:solidFill>
            <a:schemeClr val="tx1"/>
          </a:solidFill>
          <a:latin typeface="Helvetica" panose="020B0604020202020204" pitchFamily="34" charset="0"/>
        </a:defRPr>
      </a:lvl7pPr>
      <a:lvl8pPr marL="1028700" algn="ctr" defTabSz="288131" rtl="0" fontAlgn="base">
        <a:spcBef>
          <a:spcPct val="0"/>
        </a:spcBef>
        <a:spcAft>
          <a:spcPct val="0"/>
        </a:spcAft>
        <a:defRPr>
          <a:solidFill>
            <a:schemeClr val="tx1"/>
          </a:solidFill>
          <a:latin typeface="Helvetica" panose="020B0604020202020204" pitchFamily="34" charset="0"/>
        </a:defRPr>
      </a:lvl8pPr>
      <a:lvl9pPr marL="1371600" algn="ctr" defTabSz="288131" rtl="0" fontAlgn="base">
        <a:spcBef>
          <a:spcPct val="0"/>
        </a:spcBef>
        <a:spcAft>
          <a:spcPct val="0"/>
        </a:spcAft>
        <a:defRPr>
          <a:solidFill>
            <a:schemeClr val="tx1"/>
          </a:solidFill>
          <a:latin typeface="Helvetica" panose="020B0604020202020204" pitchFamily="34" charset="0"/>
        </a:defRPr>
      </a:lvl9pPr>
    </p:titleStyle>
    <p:bodyStyle>
      <a:lvl1pPr marL="108347" indent="-108347" algn="l" defTabSz="288131" rtl="0" eaLnBrk="0" fontAlgn="base" hangingPunct="0">
        <a:spcBef>
          <a:spcPct val="20000"/>
        </a:spcBef>
        <a:spcAft>
          <a:spcPct val="0"/>
        </a:spcAft>
        <a:buFont typeface="Arial" panose="020B0604020202020204" pitchFamily="34" charset="0"/>
        <a:buChar char="•"/>
        <a:defRPr sz="975" kern="1200">
          <a:solidFill>
            <a:schemeClr val="tx1"/>
          </a:solidFill>
          <a:latin typeface="+mn-lt"/>
          <a:ea typeface="+mn-ea"/>
          <a:cs typeface="+mn-cs"/>
        </a:defRPr>
      </a:lvl1pPr>
      <a:lvl2pPr marL="234554" indent="-89297" algn="l" defTabSz="288131" rtl="0" eaLnBrk="0" fontAlgn="base" hangingPunct="0">
        <a:spcBef>
          <a:spcPct val="20000"/>
        </a:spcBef>
        <a:spcAft>
          <a:spcPct val="0"/>
        </a:spcAft>
        <a:buFont typeface="Arial" panose="020B0604020202020204" pitchFamily="34" charset="0"/>
        <a:buChar char="–"/>
        <a:defRPr sz="825" kern="1200">
          <a:solidFill>
            <a:schemeClr val="tx1"/>
          </a:solidFill>
          <a:latin typeface="+mn-lt"/>
          <a:ea typeface="+mn-ea"/>
          <a:cs typeface="+mn-cs"/>
        </a:defRPr>
      </a:lvl2pPr>
      <a:lvl3pPr marL="360760" indent="-71438" algn="l" defTabSz="288131" rtl="0" eaLnBrk="0" fontAlgn="base" hangingPunct="0">
        <a:spcBef>
          <a:spcPct val="20000"/>
        </a:spcBef>
        <a:spcAft>
          <a:spcPct val="0"/>
        </a:spcAft>
        <a:buFont typeface="Arial" panose="020B0604020202020204" pitchFamily="34" charset="0"/>
        <a:buChar char="•"/>
        <a:defRPr sz="750" kern="1200">
          <a:solidFill>
            <a:schemeClr val="tx1"/>
          </a:solidFill>
          <a:latin typeface="+mn-lt"/>
          <a:ea typeface="+mn-ea"/>
          <a:cs typeface="+mn-cs"/>
        </a:defRPr>
      </a:lvl3pPr>
      <a:lvl4pPr marL="506016" indent="-71438" algn="l" defTabSz="288131" rtl="0" eaLnBrk="0" fontAlgn="base" hangingPunct="0">
        <a:spcBef>
          <a:spcPct val="20000"/>
        </a:spcBef>
        <a:spcAft>
          <a:spcPct val="0"/>
        </a:spcAft>
        <a:buFont typeface="Arial" panose="020B0604020202020204" pitchFamily="34" charset="0"/>
        <a:buChar char="–"/>
        <a:defRPr sz="600" kern="1200">
          <a:solidFill>
            <a:schemeClr val="tx1"/>
          </a:solidFill>
          <a:latin typeface="+mn-lt"/>
          <a:ea typeface="+mn-ea"/>
          <a:cs typeface="+mn-cs"/>
        </a:defRPr>
      </a:lvl4pPr>
      <a:lvl5pPr marL="650081" indent="-71438" algn="l" defTabSz="288131" rtl="0" eaLnBrk="0" fontAlgn="base" hangingPunct="0">
        <a:spcBef>
          <a:spcPct val="20000"/>
        </a:spcBef>
        <a:spcAft>
          <a:spcPct val="0"/>
        </a:spcAft>
        <a:buFont typeface="Arial" panose="020B0604020202020204" pitchFamily="34" charset="0"/>
        <a:buChar char="»"/>
        <a:defRPr sz="600" kern="1200">
          <a:solidFill>
            <a:schemeClr val="tx1"/>
          </a:solidFill>
          <a:latin typeface="+mn-lt"/>
          <a:ea typeface="+mn-ea"/>
          <a:cs typeface="+mn-cs"/>
        </a:defRPr>
      </a:lvl5pPr>
      <a:lvl6pPr marL="795604" indent="-72328" algn="l" defTabSz="289311"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6pPr>
      <a:lvl7pPr marL="940259" indent="-72328" algn="l" defTabSz="289311"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7pPr>
      <a:lvl8pPr marL="1084913" indent="-72328" algn="l" defTabSz="289311"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8pPr>
      <a:lvl9pPr marL="1229569" indent="-72328" algn="l" defTabSz="289311"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9pPr>
    </p:bodyStyle>
    <p:otherStyle>
      <a:defPPr>
        <a:defRPr lang="en-US"/>
      </a:defPPr>
      <a:lvl1pPr marL="0" algn="l" defTabSz="289311" rtl="0" eaLnBrk="1" latinLnBrk="0" hangingPunct="1">
        <a:defRPr sz="570" kern="1200">
          <a:solidFill>
            <a:schemeClr val="tx1"/>
          </a:solidFill>
          <a:latin typeface="+mn-lt"/>
          <a:ea typeface="+mn-ea"/>
          <a:cs typeface="+mn-cs"/>
        </a:defRPr>
      </a:lvl1pPr>
      <a:lvl2pPr marL="144656" algn="l" defTabSz="289311" rtl="0" eaLnBrk="1" latinLnBrk="0" hangingPunct="1">
        <a:defRPr sz="570" kern="1200">
          <a:solidFill>
            <a:schemeClr val="tx1"/>
          </a:solidFill>
          <a:latin typeface="+mn-lt"/>
          <a:ea typeface="+mn-ea"/>
          <a:cs typeface="+mn-cs"/>
        </a:defRPr>
      </a:lvl2pPr>
      <a:lvl3pPr marL="289311" algn="l" defTabSz="289311" rtl="0" eaLnBrk="1" latinLnBrk="0" hangingPunct="1">
        <a:defRPr sz="570" kern="1200">
          <a:solidFill>
            <a:schemeClr val="tx1"/>
          </a:solidFill>
          <a:latin typeface="+mn-lt"/>
          <a:ea typeface="+mn-ea"/>
          <a:cs typeface="+mn-cs"/>
        </a:defRPr>
      </a:lvl3pPr>
      <a:lvl4pPr marL="433966" algn="l" defTabSz="289311" rtl="0" eaLnBrk="1" latinLnBrk="0" hangingPunct="1">
        <a:defRPr sz="570" kern="1200">
          <a:solidFill>
            <a:schemeClr val="tx1"/>
          </a:solidFill>
          <a:latin typeface="+mn-lt"/>
          <a:ea typeface="+mn-ea"/>
          <a:cs typeface="+mn-cs"/>
        </a:defRPr>
      </a:lvl4pPr>
      <a:lvl5pPr marL="578621" algn="l" defTabSz="289311" rtl="0" eaLnBrk="1" latinLnBrk="0" hangingPunct="1">
        <a:defRPr sz="570" kern="1200">
          <a:solidFill>
            <a:schemeClr val="tx1"/>
          </a:solidFill>
          <a:latin typeface="+mn-lt"/>
          <a:ea typeface="+mn-ea"/>
          <a:cs typeface="+mn-cs"/>
        </a:defRPr>
      </a:lvl5pPr>
      <a:lvl6pPr marL="723276" algn="l" defTabSz="289311" rtl="0" eaLnBrk="1" latinLnBrk="0" hangingPunct="1">
        <a:defRPr sz="570" kern="1200">
          <a:solidFill>
            <a:schemeClr val="tx1"/>
          </a:solidFill>
          <a:latin typeface="+mn-lt"/>
          <a:ea typeface="+mn-ea"/>
          <a:cs typeface="+mn-cs"/>
        </a:defRPr>
      </a:lvl6pPr>
      <a:lvl7pPr marL="867932" algn="l" defTabSz="289311" rtl="0" eaLnBrk="1" latinLnBrk="0" hangingPunct="1">
        <a:defRPr sz="570" kern="1200">
          <a:solidFill>
            <a:schemeClr val="tx1"/>
          </a:solidFill>
          <a:latin typeface="+mn-lt"/>
          <a:ea typeface="+mn-ea"/>
          <a:cs typeface="+mn-cs"/>
        </a:defRPr>
      </a:lvl7pPr>
      <a:lvl8pPr marL="1012586" algn="l" defTabSz="289311" rtl="0" eaLnBrk="1" latinLnBrk="0" hangingPunct="1">
        <a:defRPr sz="570" kern="1200">
          <a:solidFill>
            <a:schemeClr val="tx1"/>
          </a:solidFill>
          <a:latin typeface="+mn-lt"/>
          <a:ea typeface="+mn-ea"/>
          <a:cs typeface="+mn-cs"/>
        </a:defRPr>
      </a:lvl8pPr>
      <a:lvl9pPr marL="1157242" algn="l" defTabSz="289311" rtl="0" eaLnBrk="1" latinLnBrk="0" hangingPunct="1">
        <a:defRPr sz="57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7" name="Picture 14">
            <a:extLst>
              <a:ext uri="{FF2B5EF4-FFF2-40B4-BE49-F238E27FC236}">
                <a16:creationId xmlns:a16="http://schemas.microsoft.com/office/drawing/2014/main" id="{617EF9E1-2367-0F41-A963-CE72EDABAA37}"/>
              </a:ext>
            </a:extLst>
          </p:cNvPr>
          <p:cNvPicPr>
            <a:picLocks noChangeAspect="1"/>
          </p:cNvPicPr>
          <p:nvPr/>
        </p:nvPicPr>
        <p:blipFill>
          <a:blip r:embed="rId28">
            <a:extLst>
              <a:ext uri="{28A0092B-C50C-407E-A947-70E740481C1C}">
                <a14:useLocalDpi xmlns:a14="http://schemas.microsoft.com/office/drawing/2010/main" val="0"/>
              </a:ext>
            </a:extLst>
          </a:blip>
          <a:srcRect l="17609" t="30705" r="25195" b="8446"/>
          <a:stretch>
            <a:fillRect/>
          </a:stretch>
        </p:blipFill>
        <p:spPr bwMode="auto">
          <a:xfrm>
            <a:off x="10716" y="-5291"/>
            <a:ext cx="914400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 Placeholder 2">
            <a:extLst>
              <a:ext uri="{FF2B5EF4-FFF2-40B4-BE49-F238E27FC236}">
                <a16:creationId xmlns:a16="http://schemas.microsoft.com/office/drawing/2014/main" id="{704CE8D7-1CF5-1E40-8F93-74FB5F121645}"/>
              </a:ext>
            </a:extLst>
          </p:cNvPr>
          <p:cNvSpPr>
            <a:spLocks noGrp="1"/>
          </p:cNvSpPr>
          <p:nvPr>
            <p:ph type="body" idx="1"/>
          </p:nvPr>
        </p:nvSpPr>
        <p:spPr bwMode="auto">
          <a:xfrm>
            <a:off x="457200" y="1333500"/>
            <a:ext cx="8229600" cy="377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19" name="Rectangle 18">
            <a:extLst>
              <a:ext uri="{FF2B5EF4-FFF2-40B4-BE49-F238E27FC236}">
                <a16:creationId xmlns:a16="http://schemas.microsoft.com/office/drawing/2014/main" id="{1AFBA13A-D319-4486-9F67-8901EA4C96A6}"/>
              </a:ext>
            </a:extLst>
          </p:cNvPr>
          <p:cNvSpPr/>
          <p:nvPr/>
        </p:nvSpPr>
        <p:spPr>
          <a:xfrm>
            <a:off x="0" y="-5292"/>
            <a:ext cx="9164241" cy="5720292"/>
          </a:xfrm>
          <a:prstGeom prst="rect">
            <a:avLst/>
          </a:prstGeom>
          <a:solidFill>
            <a:srgbClr val="376092">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216983" eaLnBrk="1" fontAlgn="auto" hangingPunct="1">
              <a:spcBef>
                <a:spcPts val="0"/>
              </a:spcBef>
              <a:spcAft>
                <a:spcPts val="0"/>
              </a:spcAft>
              <a:defRPr/>
            </a:pPr>
            <a:endParaRPr lang="en-CA" sz="428" b="0" kern="0" dirty="0">
              <a:solidFill>
                <a:sysClr val="windowText" lastClr="000000"/>
              </a:solidFill>
            </a:endParaRPr>
          </a:p>
        </p:txBody>
      </p:sp>
      <p:sp>
        <p:nvSpPr>
          <p:cNvPr id="20" name="Rectangle 19">
            <a:extLst>
              <a:ext uri="{FF2B5EF4-FFF2-40B4-BE49-F238E27FC236}">
                <a16:creationId xmlns:a16="http://schemas.microsoft.com/office/drawing/2014/main" id="{1320D52F-24E4-4E42-805C-703130B4E151}"/>
              </a:ext>
            </a:extLst>
          </p:cNvPr>
          <p:cNvSpPr/>
          <p:nvPr/>
        </p:nvSpPr>
        <p:spPr>
          <a:xfrm>
            <a:off x="0" y="0"/>
            <a:ext cx="91440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216983" eaLnBrk="1" fontAlgn="auto" hangingPunct="1">
              <a:spcBef>
                <a:spcPts val="0"/>
              </a:spcBef>
              <a:spcAft>
                <a:spcPts val="0"/>
              </a:spcAft>
              <a:defRPr/>
            </a:pPr>
            <a:endParaRPr lang="en-CA" sz="428" b="0" kern="0" dirty="0">
              <a:solidFill>
                <a:sysClr val="windowText" lastClr="000000"/>
              </a:solidFill>
            </a:endParaRPr>
          </a:p>
        </p:txBody>
      </p:sp>
      <p:sp>
        <p:nvSpPr>
          <p:cNvPr id="21" name="Rectangle 20">
            <a:extLst>
              <a:ext uri="{FF2B5EF4-FFF2-40B4-BE49-F238E27FC236}">
                <a16:creationId xmlns:a16="http://schemas.microsoft.com/office/drawing/2014/main" id="{3ECC653F-D8F4-410C-8E9D-51491460D2CC}"/>
              </a:ext>
            </a:extLst>
          </p:cNvPr>
          <p:cNvSpPr/>
          <p:nvPr/>
        </p:nvSpPr>
        <p:spPr>
          <a:xfrm>
            <a:off x="-10716" y="403490"/>
            <a:ext cx="9164241" cy="5311510"/>
          </a:xfrm>
          <a:prstGeom prst="rect">
            <a:avLst/>
          </a:prstGeom>
          <a:solidFill>
            <a:srgbClr val="DCE6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216983" eaLnBrk="1" fontAlgn="auto" hangingPunct="1">
              <a:spcBef>
                <a:spcPts val="0"/>
              </a:spcBef>
              <a:spcAft>
                <a:spcPts val="0"/>
              </a:spcAft>
              <a:defRPr/>
            </a:pPr>
            <a:endParaRPr lang="en-CA" sz="428" b="0" kern="0" dirty="0">
              <a:solidFill>
                <a:sysClr val="windowText" lastClr="000000"/>
              </a:solidFill>
            </a:endParaRPr>
          </a:p>
        </p:txBody>
      </p:sp>
      <p:sp>
        <p:nvSpPr>
          <p:cNvPr id="22" name="Title 1">
            <a:extLst>
              <a:ext uri="{FF2B5EF4-FFF2-40B4-BE49-F238E27FC236}">
                <a16:creationId xmlns:a16="http://schemas.microsoft.com/office/drawing/2014/main" id="{748FFB41-07E0-4F3C-824C-A5037E0F4A34}"/>
              </a:ext>
            </a:extLst>
          </p:cNvPr>
          <p:cNvSpPr txBox="1">
            <a:spLocks/>
          </p:cNvSpPr>
          <p:nvPr/>
        </p:nvSpPr>
        <p:spPr>
          <a:xfrm rot="16200000" flipV="1">
            <a:off x="6456429" y="2959800"/>
            <a:ext cx="4483365" cy="87764"/>
          </a:xfrm>
          <a:prstGeom prst="rect">
            <a:avLst/>
          </a:prstGeom>
          <a:noFill/>
        </p:spPr>
        <p:txBody>
          <a:bodyPr lIns="21699" tIns="10850" rIns="21699" bIns="10850" anchor="ctr">
            <a:spAutoFit/>
          </a:bodyPr>
          <a:lstStyle>
            <a:lvl1pPr algn="l" defTabSz="914400" rtl="0" eaLnBrk="1" latinLnBrk="0" hangingPunct="1">
              <a:spcBef>
                <a:spcPct val="0"/>
              </a:spcBef>
              <a:buNone/>
              <a:defRPr lang="en-CA" sz="1800" kern="1200" dirty="0">
                <a:solidFill>
                  <a:schemeClr val="tx2">
                    <a:lumMod val="75000"/>
                  </a:schemeClr>
                </a:solidFill>
                <a:latin typeface="Helvetica" pitchFamily="34" charset="0"/>
                <a:ea typeface="Tahoma" panose="020B0604030504040204" pitchFamily="34" charset="0"/>
                <a:cs typeface="Tahoma" panose="020B0604030504040204" pitchFamily="34" charset="0"/>
              </a:defRPr>
            </a:lvl1pPr>
          </a:lstStyle>
          <a:p>
            <a:pPr defTabSz="216983" fontAlgn="auto">
              <a:spcAft>
                <a:spcPts val="0"/>
              </a:spcAft>
              <a:defRPr/>
            </a:pPr>
            <a:r>
              <a:rPr sz="428" b="0"/>
              <a:t>  </a:t>
            </a:r>
          </a:p>
        </p:txBody>
      </p:sp>
      <p:sp>
        <p:nvSpPr>
          <p:cNvPr id="23" name="TextBox 22">
            <a:extLst>
              <a:ext uri="{FF2B5EF4-FFF2-40B4-BE49-F238E27FC236}">
                <a16:creationId xmlns:a16="http://schemas.microsoft.com/office/drawing/2014/main" id="{38C0C96D-EEE5-4DBC-A536-3C6AF1284792}"/>
              </a:ext>
            </a:extLst>
          </p:cNvPr>
          <p:cNvSpPr txBox="1"/>
          <p:nvPr/>
        </p:nvSpPr>
        <p:spPr>
          <a:xfrm>
            <a:off x="3602767" y="5943865"/>
            <a:ext cx="2016899" cy="196208"/>
          </a:xfrm>
          <a:prstGeom prst="rect">
            <a:avLst/>
          </a:prstGeom>
          <a:noFill/>
        </p:spPr>
        <p:txBody>
          <a:bodyPr wrap="none">
            <a:spAutoFit/>
          </a:bodyPr>
          <a:lstStyle/>
          <a:p>
            <a:pPr defTabSz="216983" eaLnBrk="1" fontAlgn="auto" hangingPunct="1">
              <a:spcBef>
                <a:spcPts val="0"/>
              </a:spcBef>
              <a:spcAft>
                <a:spcPts val="0"/>
              </a:spcAft>
              <a:defRPr/>
            </a:pPr>
            <a:r>
              <a:rPr lang="en-CA" sz="675" b="0" kern="0" dirty="0">
                <a:solidFill>
                  <a:schemeClr val="tx1"/>
                </a:solidFill>
                <a:latin typeface="Arial Narrow" panose="020B0606020202030204" pitchFamily="34" charset="0"/>
              </a:rPr>
              <a:t>Confidential and/or proprietary product of ©CAE Inc. 2018</a:t>
            </a:r>
          </a:p>
        </p:txBody>
      </p:sp>
      <p:sp>
        <p:nvSpPr>
          <p:cNvPr id="28" name="Slide Number Placeholder 4">
            <a:extLst>
              <a:ext uri="{FF2B5EF4-FFF2-40B4-BE49-F238E27FC236}">
                <a16:creationId xmlns:a16="http://schemas.microsoft.com/office/drawing/2014/main" id="{549AFEBE-1602-4273-ACFA-FC0D851FEB6E}"/>
              </a:ext>
            </a:extLst>
          </p:cNvPr>
          <p:cNvSpPr txBox="1">
            <a:spLocks/>
          </p:cNvSpPr>
          <p:nvPr/>
        </p:nvSpPr>
        <p:spPr>
          <a:xfrm>
            <a:off x="8164116" y="6084094"/>
            <a:ext cx="789384" cy="206375"/>
          </a:xfrm>
          <a:prstGeom prst="rect">
            <a:avLst/>
          </a:prstGeom>
        </p:spPr>
        <p:txBody>
          <a:bodyPr/>
          <a:lstStyle>
            <a:defPPr>
              <a:defRPr lang="en-US"/>
            </a:defPPr>
            <a:lvl1pPr marL="0" algn="l" defTabSz="914400" rtl="0" eaLnBrk="1" latinLnBrk="0" hangingPunct="1">
              <a:defRPr sz="900" kern="1200">
                <a:solidFill>
                  <a:schemeClr val="bg1">
                    <a:lumMod val="95000"/>
                  </a:schemeClr>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216983" fontAlgn="auto">
              <a:spcBef>
                <a:spcPts val="0"/>
              </a:spcBef>
              <a:spcAft>
                <a:spcPts val="0"/>
              </a:spcAft>
              <a:defRPr/>
            </a:pPr>
            <a:fld id="{9A1381C5-6E0C-0E44-A462-A831EEEBDDF8}" type="slidenum">
              <a:rPr lang="en-CA" sz="228" b="0" smtClean="0">
                <a:solidFill>
                  <a:schemeClr val="tx1"/>
                </a:solidFill>
              </a:rPr>
              <a:pPr algn="r" defTabSz="216983" fontAlgn="auto">
                <a:spcBef>
                  <a:spcPts val="0"/>
                </a:spcBef>
                <a:spcAft>
                  <a:spcPts val="0"/>
                </a:spcAft>
                <a:defRPr/>
              </a:pPr>
              <a:t>‹nr.›</a:t>
            </a:fld>
            <a:r>
              <a:rPr lang="en-CA" sz="228" b="0" dirty="0">
                <a:solidFill>
                  <a:schemeClr val="tx1"/>
                </a:solidFill>
              </a:rPr>
              <a:t> of 125</a:t>
            </a:r>
          </a:p>
        </p:txBody>
      </p:sp>
      <p:pic>
        <p:nvPicPr>
          <p:cNvPr id="1035" name="Picture 13">
            <a:extLst>
              <a:ext uri="{FF2B5EF4-FFF2-40B4-BE49-F238E27FC236}">
                <a16:creationId xmlns:a16="http://schemas.microsoft.com/office/drawing/2014/main" id="{B913E8EF-0144-DB4E-B2B4-674BE0CF0E4B}"/>
              </a:ext>
            </a:extLst>
          </p:cNvPr>
          <p:cNvPicPr>
            <a:picLocks noChangeAspect="1"/>
          </p:cNvPicPr>
          <p:nvPr/>
        </p:nvPicPr>
        <p:blipFill>
          <a:blip r:embed="rId29">
            <a:extLst>
              <a:ext uri="{28A0092B-C50C-407E-A947-70E740481C1C}">
                <a14:useLocalDpi xmlns:a14="http://schemas.microsoft.com/office/drawing/2010/main" val="0"/>
              </a:ext>
            </a:extLst>
          </a:blip>
          <a:srcRect t="25713"/>
          <a:stretch>
            <a:fillRect/>
          </a:stretch>
        </p:blipFill>
        <p:spPr bwMode="auto">
          <a:xfrm>
            <a:off x="8592741" y="10584"/>
            <a:ext cx="457200" cy="305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C6B0CFFF-B30C-4355-B5CA-C1AB8438EE6A}"/>
              </a:ext>
            </a:extLst>
          </p:cNvPr>
          <p:cNvSpPr txBox="1">
            <a:spLocks noChangeArrowheads="1"/>
          </p:cNvSpPr>
          <p:nvPr/>
        </p:nvSpPr>
        <p:spPr bwMode="auto">
          <a:xfrm>
            <a:off x="228600" y="5472000"/>
            <a:ext cx="8001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bg1"/>
                </a:solidFill>
                <a:latin typeface="Helvetica" panose="020B0604020202020204" pitchFamily="34" charset="0"/>
              </a:defRPr>
            </a:lvl1pPr>
            <a:lvl2pPr marL="742950" indent="-285750">
              <a:defRPr sz="1400" b="1">
                <a:solidFill>
                  <a:schemeClr val="bg1"/>
                </a:solidFill>
                <a:latin typeface="Helvetica" panose="020B0604020202020204" pitchFamily="34" charset="0"/>
              </a:defRPr>
            </a:lvl2pPr>
            <a:lvl3pPr marL="1143000" indent="-228600">
              <a:defRPr sz="1400" b="1">
                <a:solidFill>
                  <a:schemeClr val="bg1"/>
                </a:solidFill>
                <a:latin typeface="Helvetica" panose="020B0604020202020204" pitchFamily="34" charset="0"/>
              </a:defRPr>
            </a:lvl3pPr>
            <a:lvl4pPr marL="1600200" indent="-228600">
              <a:defRPr sz="1400" b="1">
                <a:solidFill>
                  <a:schemeClr val="bg1"/>
                </a:solidFill>
                <a:latin typeface="Helvetica" panose="020B0604020202020204" pitchFamily="34" charset="0"/>
              </a:defRPr>
            </a:lvl4pPr>
            <a:lvl5pPr marL="2057400" indent="-228600">
              <a:defRPr sz="1400" b="1">
                <a:solidFill>
                  <a:schemeClr val="bg1"/>
                </a:solidFill>
                <a:latin typeface="Helvetica" panose="020B0604020202020204" pitchFamily="34" charset="0"/>
              </a:defRPr>
            </a:lvl5pPr>
            <a:lvl6pPr marL="2514600" indent="-228600" eaLnBrk="0" fontAlgn="base" hangingPunct="0">
              <a:spcBef>
                <a:spcPct val="0"/>
              </a:spcBef>
              <a:spcAft>
                <a:spcPct val="0"/>
              </a:spcAft>
              <a:defRPr sz="1400" b="1">
                <a:solidFill>
                  <a:schemeClr val="bg1"/>
                </a:solidFill>
                <a:latin typeface="Helvetica" panose="020B0604020202020204" pitchFamily="34" charset="0"/>
              </a:defRPr>
            </a:lvl6pPr>
            <a:lvl7pPr marL="2971800" indent="-228600" eaLnBrk="0" fontAlgn="base" hangingPunct="0">
              <a:spcBef>
                <a:spcPct val="0"/>
              </a:spcBef>
              <a:spcAft>
                <a:spcPct val="0"/>
              </a:spcAft>
              <a:defRPr sz="1400" b="1">
                <a:solidFill>
                  <a:schemeClr val="bg1"/>
                </a:solidFill>
                <a:latin typeface="Helvetica" panose="020B0604020202020204" pitchFamily="34" charset="0"/>
              </a:defRPr>
            </a:lvl7pPr>
            <a:lvl8pPr marL="3429000" indent="-228600" eaLnBrk="0" fontAlgn="base" hangingPunct="0">
              <a:spcBef>
                <a:spcPct val="0"/>
              </a:spcBef>
              <a:spcAft>
                <a:spcPct val="0"/>
              </a:spcAft>
              <a:defRPr sz="1400" b="1">
                <a:solidFill>
                  <a:schemeClr val="bg1"/>
                </a:solidFill>
                <a:latin typeface="Helvetica" panose="020B0604020202020204" pitchFamily="34" charset="0"/>
              </a:defRPr>
            </a:lvl8pPr>
            <a:lvl9pPr marL="3886200" indent="-228600" eaLnBrk="0" fontAlgn="base" hangingPunct="0">
              <a:spcBef>
                <a:spcPct val="0"/>
              </a:spcBef>
              <a:spcAft>
                <a:spcPct val="0"/>
              </a:spcAft>
              <a:defRPr sz="1400" b="1">
                <a:solidFill>
                  <a:schemeClr val="bg1"/>
                </a:solidFill>
                <a:latin typeface="Helvetica" panose="020B0604020202020204" pitchFamily="34" charset="0"/>
              </a:defRPr>
            </a:lvl9pPr>
          </a:lstStyle>
          <a:p>
            <a:pPr algn="ctr">
              <a:defRPr/>
            </a:pPr>
            <a:r>
              <a:rPr lang="en-GB" altLang="en-US" sz="600" b="0" dirty="0">
                <a:solidFill>
                  <a:schemeClr val="tx1"/>
                </a:solidFill>
              </a:rPr>
              <a:t>Original July </a:t>
            </a:r>
            <a:r>
              <a:rPr lang="en-US" altLang="en-US" sz="600" b="0" dirty="0">
                <a:solidFill>
                  <a:schemeClr val="tx1"/>
                </a:solidFill>
              </a:rPr>
              <a:t>18</a:t>
            </a:r>
          </a:p>
        </p:txBody>
      </p:sp>
      <p:sp>
        <p:nvSpPr>
          <p:cNvPr id="14" name="TextBox 13">
            <a:extLst>
              <a:ext uri="{FF2B5EF4-FFF2-40B4-BE49-F238E27FC236}">
                <a16:creationId xmlns:a16="http://schemas.microsoft.com/office/drawing/2014/main" id="{8E051662-C74C-974D-8410-E92000650869}"/>
              </a:ext>
            </a:extLst>
          </p:cNvPr>
          <p:cNvSpPr txBox="1">
            <a:spLocks noChangeArrowheads="1"/>
          </p:cNvSpPr>
          <p:nvPr/>
        </p:nvSpPr>
        <p:spPr bwMode="auto">
          <a:xfrm>
            <a:off x="7984368" y="5472000"/>
            <a:ext cx="8001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bg1"/>
                </a:solidFill>
                <a:latin typeface="Helvetica" panose="020B0604020202020204" pitchFamily="34" charset="0"/>
              </a:defRPr>
            </a:lvl1pPr>
            <a:lvl2pPr marL="742950" indent="-285750">
              <a:defRPr sz="1400" b="1">
                <a:solidFill>
                  <a:schemeClr val="bg1"/>
                </a:solidFill>
                <a:latin typeface="Helvetica" panose="020B0604020202020204" pitchFamily="34" charset="0"/>
              </a:defRPr>
            </a:lvl2pPr>
            <a:lvl3pPr marL="1143000" indent="-228600">
              <a:defRPr sz="1400" b="1">
                <a:solidFill>
                  <a:schemeClr val="bg1"/>
                </a:solidFill>
                <a:latin typeface="Helvetica" panose="020B0604020202020204" pitchFamily="34" charset="0"/>
              </a:defRPr>
            </a:lvl3pPr>
            <a:lvl4pPr marL="1600200" indent="-228600">
              <a:defRPr sz="1400" b="1">
                <a:solidFill>
                  <a:schemeClr val="bg1"/>
                </a:solidFill>
                <a:latin typeface="Helvetica" panose="020B0604020202020204" pitchFamily="34" charset="0"/>
              </a:defRPr>
            </a:lvl4pPr>
            <a:lvl5pPr marL="2057400" indent="-228600">
              <a:defRPr sz="1400" b="1">
                <a:solidFill>
                  <a:schemeClr val="bg1"/>
                </a:solidFill>
                <a:latin typeface="Helvetica" panose="020B0604020202020204" pitchFamily="34" charset="0"/>
              </a:defRPr>
            </a:lvl5pPr>
            <a:lvl6pPr marL="2514600" indent="-228600" eaLnBrk="0" fontAlgn="base" hangingPunct="0">
              <a:spcBef>
                <a:spcPct val="0"/>
              </a:spcBef>
              <a:spcAft>
                <a:spcPct val="0"/>
              </a:spcAft>
              <a:defRPr sz="1400" b="1">
                <a:solidFill>
                  <a:schemeClr val="bg1"/>
                </a:solidFill>
                <a:latin typeface="Helvetica" panose="020B0604020202020204" pitchFamily="34" charset="0"/>
              </a:defRPr>
            </a:lvl6pPr>
            <a:lvl7pPr marL="2971800" indent="-228600" eaLnBrk="0" fontAlgn="base" hangingPunct="0">
              <a:spcBef>
                <a:spcPct val="0"/>
              </a:spcBef>
              <a:spcAft>
                <a:spcPct val="0"/>
              </a:spcAft>
              <a:defRPr sz="1400" b="1">
                <a:solidFill>
                  <a:schemeClr val="bg1"/>
                </a:solidFill>
                <a:latin typeface="Helvetica" panose="020B0604020202020204" pitchFamily="34" charset="0"/>
              </a:defRPr>
            </a:lvl7pPr>
            <a:lvl8pPr marL="3429000" indent="-228600" eaLnBrk="0" fontAlgn="base" hangingPunct="0">
              <a:spcBef>
                <a:spcPct val="0"/>
              </a:spcBef>
              <a:spcAft>
                <a:spcPct val="0"/>
              </a:spcAft>
              <a:defRPr sz="1400" b="1">
                <a:solidFill>
                  <a:schemeClr val="bg1"/>
                </a:solidFill>
                <a:latin typeface="Helvetica" panose="020B0604020202020204" pitchFamily="34" charset="0"/>
              </a:defRPr>
            </a:lvl8pPr>
            <a:lvl9pPr marL="3886200" indent="-228600" eaLnBrk="0" fontAlgn="base" hangingPunct="0">
              <a:spcBef>
                <a:spcPct val="0"/>
              </a:spcBef>
              <a:spcAft>
                <a:spcPct val="0"/>
              </a:spcAft>
              <a:defRPr sz="1400" b="1">
                <a:solidFill>
                  <a:schemeClr val="bg1"/>
                </a:solidFill>
                <a:latin typeface="Helvetica" panose="020B0604020202020204" pitchFamily="34" charset="0"/>
              </a:defRPr>
            </a:lvl9pPr>
          </a:lstStyle>
          <a:p>
            <a:pPr algn="ctr">
              <a:defRPr/>
            </a:pPr>
            <a:r>
              <a:rPr lang="en-GB" altLang="en-US" sz="600" b="0" dirty="0">
                <a:solidFill>
                  <a:schemeClr val="tx1"/>
                </a:solidFill>
              </a:rPr>
              <a:t>Text of your choice</a:t>
            </a:r>
            <a:endParaRPr lang="en-US" altLang="en-US" sz="600" b="0" dirty="0">
              <a:solidFill>
                <a:schemeClr val="tx1"/>
              </a:solidFill>
            </a:endParaRPr>
          </a:p>
        </p:txBody>
      </p:sp>
    </p:spTree>
    <p:extLst>
      <p:ext uri="{BB962C8B-B14F-4D97-AF65-F5344CB8AC3E}">
        <p14:creationId xmlns:p14="http://schemas.microsoft.com/office/powerpoint/2010/main" val="4071493171"/>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 id="2147483942" r:id="rId13"/>
    <p:sldLayoutId id="2147483943" r:id="rId14"/>
    <p:sldLayoutId id="2147483944" r:id="rId15"/>
    <p:sldLayoutId id="2147483945" r:id="rId16"/>
    <p:sldLayoutId id="2147483946" r:id="rId17"/>
    <p:sldLayoutId id="2147483947" r:id="rId18"/>
    <p:sldLayoutId id="2147483948" r:id="rId19"/>
    <p:sldLayoutId id="2147483949" r:id="rId20"/>
    <p:sldLayoutId id="2147483950" r:id="rId21"/>
    <p:sldLayoutId id="2147483951" r:id="rId22"/>
    <p:sldLayoutId id="2147483952" r:id="rId23"/>
    <p:sldLayoutId id="2147483953" r:id="rId24"/>
    <p:sldLayoutId id="2147483954" r:id="rId25"/>
    <p:sldLayoutId id="2147483963" r:id="rId26"/>
  </p:sldLayoutIdLst>
  <p:hf sldNum="0" hdr="0" ftr="0" dt="0"/>
  <p:txStyles>
    <p:titleStyle>
      <a:lvl1pPr algn="ctr" defTabSz="215504" rtl="0" eaLnBrk="1" fontAlgn="base" hangingPunct="1">
        <a:spcBef>
          <a:spcPct val="0"/>
        </a:spcBef>
        <a:spcAft>
          <a:spcPct val="0"/>
        </a:spcAft>
        <a:defRPr kern="1200">
          <a:solidFill>
            <a:schemeClr val="tx1"/>
          </a:solidFill>
          <a:latin typeface="+mj-lt"/>
          <a:ea typeface="+mj-ea"/>
          <a:cs typeface="+mj-cs"/>
        </a:defRPr>
      </a:lvl1pPr>
      <a:lvl2pPr algn="ctr" defTabSz="215504" rtl="0" eaLnBrk="1" fontAlgn="base" hangingPunct="1">
        <a:spcBef>
          <a:spcPct val="0"/>
        </a:spcBef>
        <a:spcAft>
          <a:spcPct val="0"/>
        </a:spcAft>
        <a:defRPr>
          <a:solidFill>
            <a:schemeClr val="tx1"/>
          </a:solidFill>
          <a:latin typeface="Helvetica" panose="020B0604020202020204" pitchFamily="34" charset="0"/>
        </a:defRPr>
      </a:lvl2pPr>
      <a:lvl3pPr algn="ctr" defTabSz="215504" rtl="0" eaLnBrk="1" fontAlgn="base" hangingPunct="1">
        <a:spcBef>
          <a:spcPct val="0"/>
        </a:spcBef>
        <a:spcAft>
          <a:spcPct val="0"/>
        </a:spcAft>
        <a:defRPr>
          <a:solidFill>
            <a:schemeClr val="tx1"/>
          </a:solidFill>
          <a:latin typeface="Helvetica" panose="020B0604020202020204" pitchFamily="34" charset="0"/>
        </a:defRPr>
      </a:lvl3pPr>
      <a:lvl4pPr algn="ctr" defTabSz="215504" rtl="0" eaLnBrk="1" fontAlgn="base" hangingPunct="1">
        <a:spcBef>
          <a:spcPct val="0"/>
        </a:spcBef>
        <a:spcAft>
          <a:spcPct val="0"/>
        </a:spcAft>
        <a:defRPr>
          <a:solidFill>
            <a:schemeClr val="tx1"/>
          </a:solidFill>
          <a:latin typeface="Helvetica" panose="020B0604020202020204" pitchFamily="34" charset="0"/>
        </a:defRPr>
      </a:lvl4pPr>
      <a:lvl5pPr algn="ctr" defTabSz="215504" rtl="0" eaLnBrk="1" fontAlgn="base" hangingPunct="1">
        <a:spcBef>
          <a:spcPct val="0"/>
        </a:spcBef>
        <a:spcAft>
          <a:spcPct val="0"/>
        </a:spcAft>
        <a:defRPr>
          <a:solidFill>
            <a:schemeClr val="tx1"/>
          </a:solidFill>
          <a:latin typeface="Helvetica" panose="020B0604020202020204" pitchFamily="34" charset="0"/>
        </a:defRPr>
      </a:lvl5pPr>
      <a:lvl6pPr marL="257175" algn="ctr" defTabSz="216098" rtl="0" eaLnBrk="1" fontAlgn="base" hangingPunct="1">
        <a:spcBef>
          <a:spcPct val="0"/>
        </a:spcBef>
        <a:spcAft>
          <a:spcPct val="0"/>
        </a:spcAft>
        <a:defRPr>
          <a:solidFill>
            <a:schemeClr val="tx1"/>
          </a:solidFill>
          <a:latin typeface="Helvetica" panose="020B0604020202020204" pitchFamily="34" charset="0"/>
        </a:defRPr>
      </a:lvl6pPr>
      <a:lvl7pPr marL="514350" algn="ctr" defTabSz="216098" rtl="0" eaLnBrk="1" fontAlgn="base" hangingPunct="1">
        <a:spcBef>
          <a:spcPct val="0"/>
        </a:spcBef>
        <a:spcAft>
          <a:spcPct val="0"/>
        </a:spcAft>
        <a:defRPr>
          <a:solidFill>
            <a:schemeClr val="tx1"/>
          </a:solidFill>
          <a:latin typeface="Helvetica" panose="020B0604020202020204" pitchFamily="34" charset="0"/>
        </a:defRPr>
      </a:lvl7pPr>
      <a:lvl8pPr marL="771525" algn="ctr" defTabSz="216098" rtl="0" eaLnBrk="1" fontAlgn="base" hangingPunct="1">
        <a:spcBef>
          <a:spcPct val="0"/>
        </a:spcBef>
        <a:spcAft>
          <a:spcPct val="0"/>
        </a:spcAft>
        <a:defRPr>
          <a:solidFill>
            <a:schemeClr val="tx1"/>
          </a:solidFill>
          <a:latin typeface="Helvetica" panose="020B0604020202020204" pitchFamily="34" charset="0"/>
        </a:defRPr>
      </a:lvl8pPr>
      <a:lvl9pPr marL="1028700" algn="ctr" defTabSz="216098" rtl="0" eaLnBrk="1" fontAlgn="base" hangingPunct="1">
        <a:spcBef>
          <a:spcPct val="0"/>
        </a:spcBef>
        <a:spcAft>
          <a:spcPct val="0"/>
        </a:spcAft>
        <a:defRPr>
          <a:solidFill>
            <a:schemeClr val="tx1"/>
          </a:solidFill>
          <a:latin typeface="Helvetica" panose="020B0604020202020204" pitchFamily="34" charset="0"/>
        </a:defRPr>
      </a:lvl9pPr>
    </p:titleStyle>
    <p:bodyStyle>
      <a:lvl1pPr marL="80963" indent="-80963" algn="l" defTabSz="215504" rtl="0" eaLnBrk="1" fontAlgn="base" hangingPunct="1">
        <a:spcBef>
          <a:spcPct val="20000"/>
        </a:spcBef>
        <a:spcAft>
          <a:spcPct val="0"/>
        </a:spcAft>
        <a:buFont typeface="Arial" panose="020B0604020202020204" pitchFamily="34" charset="0"/>
        <a:buChar char="•"/>
        <a:defRPr sz="675" kern="1200">
          <a:solidFill>
            <a:schemeClr val="tx1"/>
          </a:solidFill>
          <a:latin typeface="+mn-lt"/>
          <a:ea typeface="+mn-ea"/>
          <a:cs typeface="+mn-cs"/>
        </a:defRPr>
      </a:lvl1pPr>
      <a:lvl2pPr marL="175022" indent="-66675" algn="l" defTabSz="215504" rtl="0" eaLnBrk="1" fontAlgn="base" hangingPunct="1">
        <a:spcBef>
          <a:spcPct val="20000"/>
        </a:spcBef>
        <a:spcAft>
          <a:spcPct val="0"/>
        </a:spcAft>
        <a:buFont typeface="Arial" panose="020B0604020202020204" pitchFamily="34" charset="0"/>
        <a:buChar char="–"/>
        <a:defRPr sz="600" kern="1200">
          <a:solidFill>
            <a:schemeClr val="tx1"/>
          </a:solidFill>
          <a:latin typeface="+mn-lt"/>
          <a:ea typeface="+mn-ea"/>
          <a:cs typeface="+mn-cs"/>
        </a:defRPr>
      </a:lvl2pPr>
      <a:lvl3pPr marL="270272" indent="-53579" algn="l" defTabSz="215504" rtl="0" eaLnBrk="1" fontAlgn="base" hangingPunct="1">
        <a:spcBef>
          <a:spcPct val="20000"/>
        </a:spcBef>
        <a:spcAft>
          <a:spcPct val="0"/>
        </a:spcAft>
        <a:buFont typeface="Arial" panose="020B0604020202020204" pitchFamily="34" charset="0"/>
        <a:buChar char="•"/>
        <a:defRPr sz="525" kern="1200">
          <a:solidFill>
            <a:schemeClr val="tx1"/>
          </a:solidFill>
          <a:latin typeface="+mn-lt"/>
          <a:ea typeface="+mn-ea"/>
          <a:cs typeface="+mn-cs"/>
        </a:defRPr>
      </a:lvl3pPr>
      <a:lvl4pPr marL="378619" indent="-53579" algn="l" defTabSz="215504" rtl="0" eaLnBrk="1" fontAlgn="base" hangingPunct="1">
        <a:spcBef>
          <a:spcPct val="20000"/>
        </a:spcBef>
        <a:spcAft>
          <a:spcPct val="0"/>
        </a:spcAft>
        <a:buFont typeface="Arial" panose="020B0604020202020204" pitchFamily="34" charset="0"/>
        <a:buChar char="–"/>
        <a:defRPr sz="450" kern="1200">
          <a:solidFill>
            <a:schemeClr val="tx1"/>
          </a:solidFill>
          <a:latin typeface="+mn-lt"/>
          <a:ea typeface="+mn-ea"/>
          <a:cs typeface="+mn-cs"/>
        </a:defRPr>
      </a:lvl4pPr>
      <a:lvl5pPr marL="486966" indent="-53579" algn="l" defTabSz="215504" rtl="0" eaLnBrk="1" fontAlgn="base" hangingPunct="1">
        <a:spcBef>
          <a:spcPct val="20000"/>
        </a:spcBef>
        <a:spcAft>
          <a:spcPct val="0"/>
        </a:spcAft>
        <a:buFont typeface="Arial" panose="020B0604020202020204" pitchFamily="34" charset="0"/>
        <a:buChar char="»"/>
        <a:defRPr sz="450" kern="1200">
          <a:solidFill>
            <a:schemeClr val="tx1"/>
          </a:solidFill>
          <a:latin typeface="+mn-lt"/>
          <a:ea typeface="+mn-ea"/>
          <a:cs typeface="+mn-cs"/>
        </a:defRPr>
      </a:lvl5pPr>
      <a:lvl6pPr marL="596703" indent="-54246" algn="l" defTabSz="216983"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6pPr>
      <a:lvl7pPr marL="705194" indent="-54246" algn="l" defTabSz="216983"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7pPr>
      <a:lvl8pPr marL="813685" indent="-54246" algn="l" defTabSz="216983"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8pPr>
      <a:lvl9pPr marL="922177" indent="-54246" algn="l" defTabSz="216983"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9pPr>
    </p:bodyStyle>
    <p:otherStyle>
      <a:defPPr>
        <a:defRPr lang="en-US"/>
      </a:defPPr>
      <a:lvl1pPr marL="0" algn="l" defTabSz="216983" rtl="0" eaLnBrk="1" latinLnBrk="0" hangingPunct="1">
        <a:defRPr sz="428" kern="1200">
          <a:solidFill>
            <a:schemeClr val="tx1"/>
          </a:solidFill>
          <a:latin typeface="+mn-lt"/>
          <a:ea typeface="+mn-ea"/>
          <a:cs typeface="+mn-cs"/>
        </a:defRPr>
      </a:lvl1pPr>
      <a:lvl2pPr marL="108492" algn="l" defTabSz="216983" rtl="0" eaLnBrk="1" latinLnBrk="0" hangingPunct="1">
        <a:defRPr sz="428" kern="1200">
          <a:solidFill>
            <a:schemeClr val="tx1"/>
          </a:solidFill>
          <a:latin typeface="+mn-lt"/>
          <a:ea typeface="+mn-ea"/>
          <a:cs typeface="+mn-cs"/>
        </a:defRPr>
      </a:lvl2pPr>
      <a:lvl3pPr marL="216983" algn="l" defTabSz="216983" rtl="0" eaLnBrk="1" latinLnBrk="0" hangingPunct="1">
        <a:defRPr sz="428" kern="1200">
          <a:solidFill>
            <a:schemeClr val="tx1"/>
          </a:solidFill>
          <a:latin typeface="+mn-lt"/>
          <a:ea typeface="+mn-ea"/>
          <a:cs typeface="+mn-cs"/>
        </a:defRPr>
      </a:lvl3pPr>
      <a:lvl4pPr marL="325475" algn="l" defTabSz="216983" rtl="0" eaLnBrk="1" latinLnBrk="0" hangingPunct="1">
        <a:defRPr sz="428" kern="1200">
          <a:solidFill>
            <a:schemeClr val="tx1"/>
          </a:solidFill>
          <a:latin typeface="+mn-lt"/>
          <a:ea typeface="+mn-ea"/>
          <a:cs typeface="+mn-cs"/>
        </a:defRPr>
      </a:lvl4pPr>
      <a:lvl5pPr marL="433966" algn="l" defTabSz="216983" rtl="0" eaLnBrk="1" latinLnBrk="0" hangingPunct="1">
        <a:defRPr sz="428" kern="1200">
          <a:solidFill>
            <a:schemeClr val="tx1"/>
          </a:solidFill>
          <a:latin typeface="+mn-lt"/>
          <a:ea typeface="+mn-ea"/>
          <a:cs typeface="+mn-cs"/>
        </a:defRPr>
      </a:lvl5pPr>
      <a:lvl6pPr marL="542457" algn="l" defTabSz="216983" rtl="0" eaLnBrk="1" latinLnBrk="0" hangingPunct="1">
        <a:defRPr sz="428" kern="1200">
          <a:solidFill>
            <a:schemeClr val="tx1"/>
          </a:solidFill>
          <a:latin typeface="+mn-lt"/>
          <a:ea typeface="+mn-ea"/>
          <a:cs typeface="+mn-cs"/>
        </a:defRPr>
      </a:lvl6pPr>
      <a:lvl7pPr marL="650949" algn="l" defTabSz="216983" rtl="0" eaLnBrk="1" latinLnBrk="0" hangingPunct="1">
        <a:defRPr sz="428" kern="1200">
          <a:solidFill>
            <a:schemeClr val="tx1"/>
          </a:solidFill>
          <a:latin typeface="+mn-lt"/>
          <a:ea typeface="+mn-ea"/>
          <a:cs typeface="+mn-cs"/>
        </a:defRPr>
      </a:lvl7pPr>
      <a:lvl8pPr marL="759440" algn="l" defTabSz="216983" rtl="0" eaLnBrk="1" latinLnBrk="0" hangingPunct="1">
        <a:defRPr sz="428" kern="1200">
          <a:solidFill>
            <a:schemeClr val="tx1"/>
          </a:solidFill>
          <a:latin typeface="+mn-lt"/>
          <a:ea typeface="+mn-ea"/>
          <a:cs typeface="+mn-cs"/>
        </a:defRPr>
      </a:lvl8pPr>
      <a:lvl9pPr marL="867932" algn="l" defTabSz="216983" rtl="0" eaLnBrk="1" latinLnBrk="0" hangingPunct="1">
        <a:defRPr sz="42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7" name="Picture 14">
            <a:extLst>
              <a:ext uri="{FF2B5EF4-FFF2-40B4-BE49-F238E27FC236}">
                <a16:creationId xmlns:a16="http://schemas.microsoft.com/office/drawing/2014/main" id="{617EF9E1-2367-0F41-A963-CE72EDABAA37}"/>
              </a:ext>
            </a:extLst>
          </p:cNvPr>
          <p:cNvPicPr>
            <a:picLocks noChangeAspect="1"/>
          </p:cNvPicPr>
          <p:nvPr/>
        </p:nvPicPr>
        <p:blipFill>
          <a:blip r:embed="rId28">
            <a:extLst>
              <a:ext uri="{28A0092B-C50C-407E-A947-70E740481C1C}">
                <a14:useLocalDpi xmlns:a14="http://schemas.microsoft.com/office/drawing/2010/main" val="0"/>
              </a:ext>
            </a:extLst>
          </a:blip>
          <a:srcRect l="17609" t="30705" r="25195" b="8446"/>
          <a:stretch>
            <a:fillRect/>
          </a:stretch>
        </p:blipFill>
        <p:spPr bwMode="auto">
          <a:xfrm>
            <a:off x="10716" y="-5291"/>
            <a:ext cx="914400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 Placeholder 2">
            <a:extLst>
              <a:ext uri="{FF2B5EF4-FFF2-40B4-BE49-F238E27FC236}">
                <a16:creationId xmlns:a16="http://schemas.microsoft.com/office/drawing/2014/main" id="{704CE8D7-1CF5-1E40-8F93-74FB5F121645}"/>
              </a:ext>
            </a:extLst>
          </p:cNvPr>
          <p:cNvSpPr>
            <a:spLocks noGrp="1"/>
          </p:cNvSpPr>
          <p:nvPr>
            <p:ph type="body" idx="1"/>
          </p:nvPr>
        </p:nvSpPr>
        <p:spPr bwMode="auto">
          <a:xfrm>
            <a:off x="457200" y="1333500"/>
            <a:ext cx="8229600" cy="377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19" name="Rectangle 18">
            <a:extLst>
              <a:ext uri="{FF2B5EF4-FFF2-40B4-BE49-F238E27FC236}">
                <a16:creationId xmlns:a16="http://schemas.microsoft.com/office/drawing/2014/main" id="{1AFBA13A-D319-4486-9F67-8901EA4C96A6}"/>
              </a:ext>
            </a:extLst>
          </p:cNvPr>
          <p:cNvSpPr/>
          <p:nvPr/>
        </p:nvSpPr>
        <p:spPr>
          <a:xfrm>
            <a:off x="0" y="-5292"/>
            <a:ext cx="9164241" cy="5720292"/>
          </a:xfrm>
          <a:prstGeom prst="rect">
            <a:avLst/>
          </a:prstGeom>
          <a:solidFill>
            <a:srgbClr val="376092">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216983" eaLnBrk="1" fontAlgn="auto" hangingPunct="1">
              <a:spcBef>
                <a:spcPts val="0"/>
              </a:spcBef>
              <a:spcAft>
                <a:spcPts val="0"/>
              </a:spcAft>
              <a:defRPr/>
            </a:pPr>
            <a:endParaRPr lang="en-CA" sz="428" b="0" kern="0" dirty="0">
              <a:solidFill>
                <a:sysClr val="windowText" lastClr="000000"/>
              </a:solidFill>
            </a:endParaRPr>
          </a:p>
        </p:txBody>
      </p:sp>
      <p:sp>
        <p:nvSpPr>
          <p:cNvPr id="20" name="Rectangle 19">
            <a:extLst>
              <a:ext uri="{FF2B5EF4-FFF2-40B4-BE49-F238E27FC236}">
                <a16:creationId xmlns:a16="http://schemas.microsoft.com/office/drawing/2014/main" id="{1320D52F-24E4-4E42-805C-703130B4E151}"/>
              </a:ext>
            </a:extLst>
          </p:cNvPr>
          <p:cNvSpPr/>
          <p:nvPr/>
        </p:nvSpPr>
        <p:spPr>
          <a:xfrm>
            <a:off x="0" y="0"/>
            <a:ext cx="91440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216983" eaLnBrk="1" fontAlgn="auto" hangingPunct="1">
              <a:spcBef>
                <a:spcPts val="0"/>
              </a:spcBef>
              <a:spcAft>
                <a:spcPts val="0"/>
              </a:spcAft>
              <a:defRPr/>
            </a:pPr>
            <a:endParaRPr lang="en-CA" sz="428" b="0" kern="0" dirty="0">
              <a:solidFill>
                <a:sysClr val="windowText" lastClr="000000"/>
              </a:solidFill>
            </a:endParaRPr>
          </a:p>
        </p:txBody>
      </p:sp>
      <p:sp>
        <p:nvSpPr>
          <p:cNvPr id="21" name="Rectangle 20">
            <a:extLst>
              <a:ext uri="{FF2B5EF4-FFF2-40B4-BE49-F238E27FC236}">
                <a16:creationId xmlns:a16="http://schemas.microsoft.com/office/drawing/2014/main" id="{3ECC653F-D8F4-410C-8E9D-51491460D2CC}"/>
              </a:ext>
            </a:extLst>
          </p:cNvPr>
          <p:cNvSpPr/>
          <p:nvPr/>
        </p:nvSpPr>
        <p:spPr>
          <a:xfrm>
            <a:off x="-10716" y="403490"/>
            <a:ext cx="9164241" cy="5311510"/>
          </a:xfrm>
          <a:prstGeom prst="rect">
            <a:avLst/>
          </a:prstGeom>
          <a:solidFill>
            <a:srgbClr val="DCE6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216983" eaLnBrk="1" fontAlgn="auto" hangingPunct="1">
              <a:spcBef>
                <a:spcPts val="0"/>
              </a:spcBef>
              <a:spcAft>
                <a:spcPts val="0"/>
              </a:spcAft>
              <a:defRPr/>
            </a:pPr>
            <a:endParaRPr lang="en-CA" sz="428" b="0" kern="0" dirty="0">
              <a:solidFill>
                <a:sysClr val="windowText" lastClr="000000"/>
              </a:solidFill>
            </a:endParaRPr>
          </a:p>
        </p:txBody>
      </p:sp>
      <p:sp>
        <p:nvSpPr>
          <p:cNvPr id="22" name="Title 1">
            <a:extLst>
              <a:ext uri="{FF2B5EF4-FFF2-40B4-BE49-F238E27FC236}">
                <a16:creationId xmlns:a16="http://schemas.microsoft.com/office/drawing/2014/main" id="{748FFB41-07E0-4F3C-824C-A5037E0F4A34}"/>
              </a:ext>
            </a:extLst>
          </p:cNvPr>
          <p:cNvSpPr txBox="1">
            <a:spLocks/>
          </p:cNvSpPr>
          <p:nvPr/>
        </p:nvSpPr>
        <p:spPr>
          <a:xfrm rot="16200000" flipV="1">
            <a:off x="6456429" y="2959800"/>
            <a:ext cx="4483365" cy="87764"/>
          </a:xfrm>
          <a:prstGeom prst="rect">
            <a:avLst/>
          </a:prstGeom>
          <a:noFill/>
        </p:spPr>
        <p:txBody>
          <a:bodyPr lIns="21699" tIns="10850" rIns="21699" bIns="10850" anchor="ctr">
            <a:spAutoFit/>
          </a:bodyPr>
          <a:lstStyle>
            <a:lvl1pPr algn="l" defTabSz="914400" rtl="0" eaLnBrk="1" latinLnBrk="0" hangingPunct="1">
              <a:spcBef>
                <a:spcPct val="0"/>
              </a:spcBef>
              <a:buNone/>
              <a:defRPr lang="en-CA" sz="1800" kern="1200" dirty="0">
                <a:solidFill>
                  <a:schemeClr val="tx2">
                    <a:lumMod val="75000"/>
                  </a:schemeClr>
                </a:solidFill>
                <a:latin typeface="Helvetica" pitchFamily="34" charset="0"/>
                <a:ea typeface="Tahoma" panose="020B0604030504040204" pitchFamily="34" charset="0"/>
                <a:cs typeface="Tahoma" panose="020B0604030504040204" pitchFamily="34" charset="0"/>
              </a:defRPr>
            </a:lvl1pPr>
          </a:lstStyle>
          <a:p>
            <a:pPr defTabSz="216983" fontAlgn="auto">
              <a:spcAft>
                <a:spcPts val="0"/>
              </a:spcAft>
              <a:defRPr/>
            </a:pPr>
            <a:r>
              <a:rPr sz="428" b="0"/>
              <a:t>  </a:t>
            </a:r>
          </a:p>
        </p:txBody>
      </p:sp>
      <p:sp>
        <p:nvSpPr>
          <p:cNvPr id="23" name="TextBox 22">
            <a:extLst>
              <a:ext uri="{FF2B5EF4-FFF2-40B4-BE49-F238E27FC236}">
                <a16:creationId xmlns:a16="http://schemas.microsoft.com/office/drawing/2014/main" id="{38C0C96D-EEE5-4DBC-A536-3C6AF1284792}"/>
              </a:ext>
            </a:extLst>
          </p:cNvPr>
          <p:cNvSpPr txBox="1"/>
          <p:nvPr/>
        </p:nvSpPr>
        <p:spPr>
          <a:xfrm>
            <a:off x="3602767" y="5943865"/>
            <a:ext cx="2016899" cy="196208"/>
          </a:xfrm>
          <a:prstGeom prst="rect">
            <a:avLst/>
          </a:prstGeom>
          <a:noFill/>
        </p:spPr>
        <p:txBody>
          <a:bodyPr wrap="none">
            <a:spAutoFit/>
          </a:bodyPr>
          <a:lstStyle/>
          <a:p>
            <a:pPr defTabSz="216983" eaLnBrk="1" fontAlgn="auto" hangingPunct="1">
              <a:spcBef>
                <a:spcPts val="0"/>
              </a:spcBef>
              <a:spcAft>
                <a:spcPts val="0"/>
              </a:spcAft>
              <a:defRPr/>
            </a:pPr>
            <a:r>
              <a:rPr lang="en-CA" sz="675" b="0" kern="0" dirty="0">
                <a:solidFill>
                  <a:schemeClr val="tx1"/>
                </a:solidFill>
                <a:latin typeface="Arial Narrow" panose="020B0606020202030204" pitchFamily="34" charset="0"/>
              </a:rPr>
              <a:t>Confidential and/or proprietary product of ©CAE Inc. 2018</a:t>
            </a:r>
          </a:p>
        </p:txBody>
      </p:sp>
      <p:sp>
        <p:nvSpPr>
          <p:cNvPr id="28" name="Slide Number Placeholder 4">
            <a:extLst>
              <a:ext uri="{FF2B5EF4-FFF2-40B4-BE49-F238E27FC236}">
                <a16:creationId xmlns:a16="http://schemas.microsoft.com/office/drawing/2014/main" id="{549AFEBE-1602-4273-ACFA-FC0D851FEB6E}"/>
              </a:ext>
            </a:extLst>
          </p:cNvPr>
          <p:cNvSpPr txBox="1">
            <a:spLocks/>
          </p:cNvSpPr>
          <p:nvPr/>
        </p:nvSpPr>
        <p:spPr>
          <a:xfrm>
            <a:off x="8164116" y="6084094"/>
            <a:ext cx="789384" cy="206375"/>
          </a:xfrm>
          <a:prstGeom prst="rect">
            <a:avLst/>
          </a:prstGeom>
        </p:spPr>
        <p:txBody>
          <a:bodyPr/>
          <a:lstStyle>
            <a:defPPr>
              <a:defRPr lang="en-US"/>
            </a:defPPr>
            <a:lvl1pPr marL="0" algn="l" defTabSz="914400" rtl="0" eaLnBrk="1" latinLnBrk="0" hangingPunct="1">
              <a:defRPr sz="900" kern="1200">
                <a:solidFill>
                  <a:schemeClr val="bg1">
                    <a:lumMod val="95000"/>
                  </a:schemeClr>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216983" fontAlgn="auto">
              <a:spcBef>
                <a:spcPts val="0"/>
              </a:spcBef>
              <a:spcAft>
                <a:spcPts val="0"/>
              </a:spcAft>
              <a:defRPr/>
            </a:pPr>
            <a:fld id="{9A1381C5-6E0C-0E44-A462-A831EEEBDDF8}" type="slidenum">
              <a:rPr lang="en-CA" sz="228" b="0" smtClean="0">
                <a:solidFill>
                  <a:schemeClr val="tx1"/>
                </a:solidFill>
              </a:rPr>
              <a:pPr algn="r" defTabSz="216983" fontAlgn="auto">
                <a:spcBef>
                  <a:spcPts val="0"/>
                </a:spcBef>
                <a:spcAft>
                  <a:spcPts val="0"/>
                </a:spcAft>
                <a:defRPr/>
              </a:pPr>
              <a:t>‹nr.›</a:t>
            </a:fld>
            <a:r>
              <a:rPr lang="en-CA" sz="228" b="0" dirty="0">
                <a:solidFill>
                  <a:schemeClr val="tx1"/>
                </a:solidFill>
              </a:rPr>
              <a:t> of 125</a:t>
            </a:r>
          </a:p>
        </p:txBody>
      </p:sp>
      <p:pic>
        <p:nvPicPr>
          <p:cNvPr id="1035" name="Picture 13">
            <a:extLst>
              <a:ext uri="{FF2B5EF4-FFF2-40B4-BE49-F238E27FC236}">
                <a16:creationId xmlns:a16="http://schemas.microsoft.com/office/drawing/2014/main" id="{B913E8EF-0144-DB4E-B2B4-674BE0CF0E4B}"/>
              </a:ext>
            </a:extLst>
          </p:cNvPr>
          <p:cNvPicPr>
            <a:picLocks noChangeAspect="1"/>
          </p:cNvPicPr>
          <p:nvPr/>
        </p:nvPicPr>
        <p:blipFill>
          <a:blip r:embed="rId29">
            <a:extLst>
              <a:ext uri="{28A0092B-C50C-407E-A947-70E740481C1C}">
                <a14:useLocalDpi xmlns:a14="http://schemas.microsoft.com/office/drawing/2010/main" val="0"/>
              </a:ext>
            </a:extLst>
          </a:blip>
          <a:srcRect t="25713"/>
          <a:stretch>
            <a:fillRect/>
          </a:stretch>
        </p:blipFill>
        <p:spPr bwMode="auto">
          <a:xfrm>
            <a:off x="8592741" y="10584"/>
            <a:ext cx="457200" cy="305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C6B0CFFF-B30C-4355-B5CA-C1AB8438EE6A}"/>
              </a:ext>
            </a:extLst>
          </p:cNvPr>
          <p:cNvSpPr txBox="1">
            <a:spLocks noChangeArrowheads="1"/>
          </p:cNvSpPr>
          <p:nvPr/>
        </p:nvSpPr>
        <p:spPr bwMode="auto">
          <a:xfrm>
            <a:off x="228600" y="5472000"/>
            <a:ext cx="8001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bg1"/>
                </a:solidFill>
                <a:latin typeface="Helvetica" panose="020B0604020202020204" pitchFamily="34" charset="0"/>
              </a:defRPr>
            </a:lvl1pPr>
            <a:lvl2pPr marL="742950" indent="-285750">
              <a:defRPr sz="1400" b="1">
                <a:solidFill>
                  <a:schemeClr val="bg1"/>
                </a:solidFill>
                <a:latin typeface="Helvetica" panose="020B0604020202020204" pitchFamily="34" charset="0"/>
              </a:defRPr>
            </a:lvl2pPr>
            <a:lvl3pPr marL="1143000" indent="-228600">
              <a:defRPr sz="1400" b="1">
                <a:solidFill>
                  <a:schemeClr val="bg1"/>
                </a:solidFill>
                <a:latin typeface="Helvetica" panose="020B0604020202020204" pitchFamily="34" charset="0"/>
              </a:defRPr>
            </a:lvl3pPr>
            <a:lvl4pPr marL="1600200" indent="-228600">
              <a:defRPr sz="1400" b="1">
                <a:solidFill>
                  <a:schemeClr val="bg1"/>
                </a:solidFill>
                <a:latin typeface="Helvetica" panose="020B0604020202020204" pitchFamily="34" charset="0"/>
              </a:defRPr>
            </a:lvl4pPr>
            <a:lvl5pPr marL="2057400" indent="-228600">
              <a:defRPr sz="1400" b="1">
                <a:solidFill>
                  <a:schemeClr val="bg1"/>
                </a:solidFill>
                <a:latin typeface="Helvetica" panose="020B0604020202020204" pitchFamily="34" charset="0"/>
              </a:defRPr>
            </a:lvl5pPr>
            <a:lvl6pPr marL="2514600" indent="-228600" eaLnBrk="0" fontAlgn="base" hangingPunct="0">
              <a:spcBef>
                <a:spcPct val="0"/>
              </a:spcBef>
              <a:spcAft>
                <a:spcPct val="0"/>
              </a:spcAft>
              <a:defRPr sz="1400" b="1">
                <a:solidFill>
                  <a:schemeClr val="bg1"/>
                </a:solidFill>
                <a:latin typeface="Helvetica" panose="020B0604020202020204" pitchFamily="34" charset="0"/>
              </a:defRPr>
            </a:lvl6pPr>
            <a:lvl7pPr marL="2971800" indent="-228600" eaLnBrk="0" fontAlgn="base" hangingPunct="0">
              <a:spcBef>
                <a:spcPct val="0"/>
              </a:spcBef>
              <a:spcAft>
                <a:spcPct val="0"/>
              </a:spcAft>
              <a:defRPr sz="1400" b="1">
                <a:solidFill>
                  <a:schemeClr val="bg1"/>
                </a:solidFill>
                <a:latin typeface="Helvetica" panose="020B0604020202020204" pitchFamily="34" charset="0"/>
              </a:defRPr>
            </a:lvl7pPr>
            <a:lvl8pPr marL="3429000" indent="-228600" eaLnBrk="0" fontAlgn="base" hangingPunct="0">
              <a:spcBef>
                <a:spcPct val="0"/>
              </a:spcBef>
              <a:spcAft>
                <a:spcPct val="0"/>
              </a:spcAft>
              <a:defRPr sz="1400" b="1">
                <a:solidFill>
                  <a:schemeClr val="bg1"/>
                </a:solidFill>
                <a:latin typeface="Helvetica" panose="020B0604020202020204" pitchFamily="34" charset="0"/>
              </a:defRPr>
            </a:lvl8pPr>
            <a:lvl9pPr marL="3886200" indent="-228600" eaLnBrk="0" fontAlgn="base" hangingPunct="0">
              <a:spcBef>
                <a:spcPct val="0"/>
              </a:spcBef>
              <a:spcAft>
                <a:spcPct val="0"/>
              </a:spcAft>
              <a:defRPr sz="1400" b="1">
                <a:solidFill>
                  <a:schemeClr val="bg1"/>
                </a:solidFill>
                <a:latin typeface="Helvetica" panose="020B0604020202020204" pitchFamily="34" charset="0"/>
              </a:defRPr>
            </a:lvl9pPr>
          </a:lstStyle>
          <a:p>
            <a:pPr algn="ctr">
              <a:defRPr/>
            </a:pPr>
            <a:r>
              <a:rPr lang="en-GB" altLang="en-US" sz="600" b="0" dirty="0">
                <a:solidFill>
                  <a:schemeClr val="tx1"/>
                </a:solidFill>
              </a:rPr>
              <a:t>Text of your choice</a:t>
            </a:r>
            <a:endParaRPr lang="en-US" altLang="en-US" sz="600" b="0" dirty="0">
              <a:solidFill>
                <a:schemeClr val="tx1"/>
              </a:solidFill>
            </a:endParaRPr>
          </a:p>
        </p:txBody>
      </p:sp>
      <p:sp>
        <p:nvSpPr>
          <p:cNvPr id="15" name="TextBox 14">
            <a:extLst>
              <a:ext uri="{FF2B5EF4-FFF2-40B4-BE49-F238E27FC236}">
                <a16:creationId xmlns:a16="http://schemas.microsoft.com/office/drawing/2014/main" id="{8B8692D2-618D-1040-B077-D61378F9959D}"/>
              </a:ext>
            </a:extLst>
          </p:cNvPr>
          <p:cNvSpPr txBox="1">
            <a:spLocks noChangeArrowheads="1"/>
          </p:cNvSpPr>
          <p:nvPr userDrawn="1"/>
        </p:nvSpPr>
        <p:spPr bwMode="auto">
          <a:xfrm>
            <a:off x="8153400" y="5418858"/>
            <a:ext cx="8001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bg1"/>
                </a:solidFill>
                <a:latin typeface="Helvetica" panose="020B0604020202020204" pitchFamily="34" charset="0"/>
              </a:defRPr>
            </a:lvl1pPr>
            <a:lvl2pPr marL="742950" indent="-285750">
              <a:defRPr sz="1400" b="1">
                <a:solidFill>
                  <a:schemeClr val="bg1"/>
                </a:solidFill>
                <a:latin typeface="Helvetica" panose="020B0604020202020204" pitchFamily="34" charset="0"/>
              </a:defRPr>
            </a:lvl2pPr>
            <a:lvl3pPr marL="1143000" indent="-228600">
              <a:defRPr sz="1400" b="1">
                <a:solidFill>
                  <a:schemeClr val="bg1"/>
                </a:solidFill>
                <a:latin typeface="Helvetica" panose="020B0604020202020204" pitchFamily="34" charset="0"/>
              </a:defRPr>
            </a:lvl3pPr>
            <a:lvl4pPr marL="1600200" indent="-228600">
              <a:defRPr sz="1400" b="1">
                <a:solidFill>
                  <a:schemeClr val="bg1"/>
                </a:solidFill>
                <a:latin typeface="Helvetica" panose="020B0604020202020204" pitchFamily="34" charset="0"/>
              </a:defRPr>
            </a:lvl4pPr>
            <a:lvl5pPr marL="2057400" indent="-228600">
              <a:defRPr sz="1400" b="1">
                <a:solidFill>
                  <a:schemeClr val="bg1"/>
                </a:solidFill>
                <a:latin typeface="Helvetica" panose="020B0604020202020204" pitchFamily="34" charset="0"/>
              </a:defRPr>
            </a:lvl5pPr>
            <a:lvl6pPr marL="2514600" indent="-228600" eaLnBrk="0" fontAlgn="base" hangingPunct="0">
              <a:spcBef>
                <a:spcPct val="0"/>
              </a:spcBef>
              <a:spcAft>
                <a:spcPct val="0"/>
              </a:spcAft>
              <a:defRPr sz="1400" b="1">
                <a:solidFill>
                  <a:schemeClr val="bg1"/>
                </a:solidFill>
                <a:latin typeface="Helvetica" panose="020B0604020202020204" pitchFamily="34" charset="0"/>
              </a:defRPr>
            </a:lvl6pPr>
            <a:lvl7pPr marL="2971800" indent="-228600" eaLnBrk="0" fontAlgn="base" hangingPunct="0">
              <a:spcBef>
                <a:spcPct val="0"/>
              </a:spcBef>
              <a:spcAft>
                <a:spcPct val="0"/>
              </a:spcAft>
              <a:defRPr sz="1400" b="1">
                <a:solidFill>
                  <a:schemeClr val="bg1"/>
                </a:solidFill>
                <a:latin typeface="Helvetica" panose="020B0604020202020204" pitchFamily="34" charset="0"/>
              </a:defRPr>
            </a:lvl7pPr>
            <a:lvl8pPr marL="3429000" indent="-228600" eaLnBrk="0" fontAlgn="base" hangingPunct="0">
              <a:spcBef>
                <a:spcPct val="0"/>
              </a:spcBef>
              <a:spcAft>
                <a:spcPct val="0"/>
              </a:spcAft>
              <a:defRPr sz="1400" b="1">
                <a:solidFill>
                  <a:schemeClr val="bg1"/>
                </a:solidFill>
                <a:latin typeface="Helvetica" panose="020B0604020202020204" pitchFamily="34" charset="0"/>
              </a:defRPr>
            </a:lvl8pPr>
            <a:lvl9pPr marL="3886200" indent="-228600" eaLnBrk="0" fontAlgn="base" hangingPunct="0">
              <a:spcBef>
                <a:spcPct val="0"/>
              </a:spcBef>
              <a:spcAft>
                <a:spcPct val="0"/>
              </a:spcAft>
              <a:defRPr sz="1400" b="1">
                <a:solidFill>
                  <a:schemeClr val="bg1"/>
                </a:solidFill>
                <a:latin typeface="Helvetica" panose="020B0604020202020204" pitchFamily="34" charset="0"/>
              </a:defRPr>
            </a:lvl9pPr>
          </a:lstStyle>
          <a:p>
            <a:pPr algn="ctr">
              <a:defRPr/>
            </a:pPr>
            <a:r>
              <a:rPr lang="en-GB" altLang="en-US" sz="600" b="0" dirty="0">
                <a:solidFill>
                  <a:schemeClr val="tx1"/>
                </a:solidFill>
              </a:rPr>
              <a:t>Text of your choice</a:t>
            </a:r>
            <a:endParaRPr lang="en-US" altLang="en-US" sz="600" b="0" dirty="0">
              <a:solidFill>
                <a:schemeClr val="tx1"/>
              </a:solidFill>
            </a:endParaRPr>
          </a:p>
        </p:txBody>
      </p:sp>
    </p:spTree>
    <p:extLst>
      <p:ext uri="{BB962C8B-B14F-4D97-AF65-F5344CB8AC3E}">
        <p14:creationId xmlns:p14="http://schemas.microsoft.com/office/powerpoint/2010/main" val="4011160476"/>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 id="2147483979" r:id="rId13"/>
    <p:sldLayoutId id="2147483980" r:id="rId14"/>
    <p:sldLayoutId id="2147483981" r:id="rId15"/>
    <p:sldLayoutId id="2147483982" r:id="rId16"/>
    <p:sldLayoutId id="2147483983" r:id="rId17"/>
    <p:sldLayoutId id="2147483984" r:id="rId18"/>
    <p:sldLayoutId id="2147483985" r:id="rId19"/>
    <p:sldLayoutId id="2147483986" r:id="rId20"/>
    <p:sldLayoutId id="2147483987" r:id="rId21"/>
    <p:sldLayoutId id="2147483988" r:id="rId22"/>
    <p:sldLayoutId id="2147483989" r:id="rId23"/>
    <p:sldLayoutId id="2147483990" r:id="rId24"/>
    <p:sldLayoutId id="2147483991" r:id="rId25"/>
    <p:sldLayoutId id="2147483992" r:id="rId26"/>
  </p:sldLayoutIdLst>
  <p:hf sldNum="0" hdr="0" ftr="0" dt="0"/>
  <p:txStyles>
    <p:titleStyle>
      <a:lvl1pPr algn="ctr" defTabSz="215504" rtl="0" eaLnBrk="1" fontAlgn="base" hangingPunct="1">
        <a:spcBef>
          <a:spcPct val="0"/>
        </a:spcBef>
        <a:spcAft>
          <a:spcPct val="0"/>
        </a:spcAft>
        <a:defRPr kern="1200">
          <a:solidFill>
            <a:schemeClr val="tx1"/>
          </a:solidFill>
          <a:latin typeface="+mj-lt"/>
          <a:ea typeface="+mj-ea"/>
          <a:cs typeface="+mj-cs"/>
        </a:defRPr>
      </a:lvl1pPr>
      <a:lvl2pPr algn="ctr" defTabSz="215504" rtl="0" eaLnBrk="1" fontAlgn="base" hangingPunct="1">
        <a:spcBef>
          <a:spcPct val="0"/>
        </a:spcBef>
        <a:spcAft>
          <a:spcPct val="0"/>
        </a:spcAft>
        <a:defRPr>
          <a:solidFill>
            <a:schemeClr val="tx1"/>
          </a:solidFill>
          <a:latin typeface="Helvetica" panose="020B0604020202020204" pitchFamily="34" charset="0"/>
        </a:defRPr>
      </a:lvl2pPr>
      <a:lvl3pPr algn="ctr" defTabSz="215504" rtl="0" eaLnBrk="1" fontAlgn="base" hangingPunct="1">
        <a:spcBef>
          <a:spcPct val="0"/>
        </a:spcBef>
        <a:spcAft>
          <a:spcPct val="0"/>
        </a:spcAft>
        <a:defRPr>
          <a:solidFill>
            <a:schemeClr val="tx1"/>
          </a:solidFill>
          <a:latin typeface="Helvetica" panose="020B0604020202020204" pitchFamily="34" charset="0"/>
        </a:defRPr>
      </a:lvl3pPr>
      <a:lvl4pPr algn="ctr" defTabSz="215504" rtl="0" eaLnBrk="1" fontAlgn="base" hangingPunct="1">
        <a:spcBef>
          <a:spcPct val="0"/>
        </a:spcBef>
        <a:spcAft>
          <a:spcPct val="0"/>
        </a:spcAft>
        <a:defRPr>
          <a:solidFill>
            <a:schemeClr val="tx1"/>
          </a:solidFill>
          <a:latin typeface="Helvetica" panose="020B0604020202020204" pitchFamily="34" charset="0"/>
        </a:defRPr>
      </a:lvl4pPr>
      <a:lvl5pPr algn="ctr" defTabSz="215504" rtl="0" eaLnBrk="1" fontAlgn="base" hangingPunct="1">
        <a:spcBef>
          <a:spcPct val="0"/>
        </a:spcBef>
        <a:spcAft>
          <a:spcPct val="0"/>
        </a:spcAft>
        <a:defRPr>
          <a:solidFill>
            <a:schemeClr val="tx1"/>
          </a:solidFill>
          <a:latin typeface="Helvetica" panose="020B0604020202020204" pitchFamily="34" charset="0"/>
        </a:defRPr>
      </a:lvl5pPr>
      <a:lvl6pPr marL="257175" algn="ctr" defTabSz="216098" rtl="0" eaLnBrk="1" fontAlgn="base" hangingPunct="1">
        <a:spcBef>
          <a:spcPct val="0"/>
        </a:spcBef>
        <a:spcAft>
          <a:spcPct val="0"/>
        </a:spcAft>
        <a:defRPr>
          <a:solidFill>
            <a:schemeClr val="tx1"/>
          </a:solidFill>
          <a:latin typeface="Helvetica" panose="020B0604020202020204" pitchFamily="34" charset="0"/>
        </a:defRPr>
      </a:lvl6pPr>
      <a:lvl7pPr marL="514350" algn="ctr" defTabSz="216098" rtl="0" eaLnBrk="1" fontAlgn="base" hangingPunct="1">
        <a:spcBef>
          <a:spcPct val="0"/>
        </a:spcBef>
        <a:spcAft>
          <a:spcPct val="0"/>
        </a:spcAft>
        <a:defRPr>
          <a:solidFill>
            <a:schemeClr val="tx1"/>
          </a:solidFill>
          <a:latin typeface="Helvetica" panose="020B0604020202020204" pitchFamily="34" charset="0"/>
        </a:defRPr>
      </a:lvl7pPr>
      <a:lvl8pPr marL="771525" algn="ctr" defTabSz="216098" rtl="0" eaLnBrk="1" fontAlgn="base" hangingPunct="1">
        <a:spcBef>
          <a:spcPct val="0"/>
        </a:spcBef>
        <a:spcAft>
          <a:spcPct val="0"/>
        </a:spcAft>
        <a:defRPr>
          <a:solidFill>
            <a:schemeClr val="tx1"/>
          </a:solidFill>
          <a:latin typeface="Helvetica" panose="020B0604020202020204" pitchFamily="34" charset="0"/>
        </a:defRPr>
      </a:lvl8pPr>
      <a:lvl9pPr marL="1028700" algn="ctr" defTabSz="216098" rtl="0" eaLnBrk="1" fontAlgn="base" hangingPunct="1">
        <a:spcBef>
          <a:spcPct val="0"/>
        </a:spcBef>
        <a:spcAft>
          <a:spcPct val="0"/>
        </a:spcAft>
        <a:defRPr>
          <a:solidFill>
            <a:schemeClr val="tx1"/>
          </a:solidFill>
          <a:latin typeface="Helvetica" panose="020B0604020202020204" pitchFamily="34" charset="0"/>
        </a:defRPr>
      </a:lvl9pPr>
    </p:titleStyle>
    <p:bodyStyle>
      <a:lvl1pPr marL="80963" indent="-80963" algn="l" defTabSz="215504" rtl="0" eaLnBrk="1" fontAlgn="base" hangingPunct="1">
        <a:spcBef>
          <a:spcPct val="20000"/>
        </a:spcBef>
        <a:spcAft>
          <a:spcPct val="0"/>
        </a:spcAft>
        <a:buFont typeface="Arial" panose="020B0604020202020204" pitchFamily="34" charset="0"/>
        <a:buChar char="•"/>
        <a:defRPr sz="675" kern="1200">
          <a:solidFill>
            <a:schemeClr val="tx1"/>
          </a:solidFill>
          <a:latin typeface="+mn-lt"/>
          <a:ea typeface="+mn-ea"/>
          <a:cs typeface="+mn-cs"/>
        </a:defRPr>
      </a:lvl1pPr>
      <a:lvl2pPr marL="175022" indent="-66675" algn="l" defTabSz="215504" rtl="0" eaLnBrk="1" fontAlgn="base" hangingPunct="1">
        <a:spcBef>
          <a:spcPct val="20000"/>
        </a:spcBef>
        <a:spcAft>
          <a:spcPct val="0"/>
        </a:spcAft>
        <a:buFont typeface="Arial" panose="020B0604020202020204" pitchFamily="34" charset="0"/>
        <a:buChar char="–"/>
        <a:defRPr sz="600" kern="1200">
          <a:solidFill>
            <a:schemeClr val="tx1"/>
          </a:solidFill>
          <a:latin typeface="+mn-lt"/>
          <a:ea typeface="+mn-ea"/>
          <a:cs typeface="+mn-cs"/>
        </a:defRPr>
      </a:lvl2pPr>
      <a:lvl3pPr marL="270272" indent="-53579" algn="l" defTabSz="215504" rtl="0" eaLnBrk="1" fontAlgn="base" hangingPunct="1">
        <a:spcBef>
          <a:spcPct val="20000"/>
        </a:spcBef>
        <a:spcAft>
          <a:spcPct val="0"/>
        </a:spcAft>
        <a:buFont typeface="Arial" panose="020B0604020202020204" pitchFamily="34" charset="0"/>
        <a:buChar char="•"/>
        <a:defRPr sz="525" kern="1200">
          <a:solidFill>
            <a:schemeClr val="tx1"/>
          </a:solidFill>
          <a:latin typeface="+mn-lt"/>
          <a:ea typeface="+mn-ea"/>
          <a:cs typeface="+mn-cs"/>
        </a:defRPr>
      </a:lvl3pPr>
      <a:lvl4pPr marL="378619" indent="-53579" algn="l" defTabSz="215504" rtl="0" eaLnBrk="1" fontAlgn="base" hangingPunct="1">
        <a:spcBef>
          <a:spcPct val="20000"/>
        </a:spcBef>
        <a:spcAft>
          <a:spcPct val="0"/>
        </a:spcAft>
        <a:buFont typeface="Arial" panose="020B0604020202020204" pitchFamily="34" charset="0"/>
        <a:buChar char="–"/>
        <a:defRPr sz="450" kern="1200">
          <a:solidFill>
            <a:schemeClr val="tx1"/>
          </a:solidFill>
          <a:latin typeface="+mn-lt"/>
          <a:ea typeface="+mn-ea"/>
          <a:cs typeface="+mn-cs"/>
        </a:defRPr>
      </a:lvl4pPr>
      <a:lvl5pPr marL="486966" indent="-53579" algn="l" defTabSz="215504" rtl="0" eaLnBrk="1" fontAlgn="base" hangingPunct="1">
        <a:spcBef>
          <a:spcPct val="20000"/>
        </a:spcBef>
        <a:spcAft>
          <a:spcPct val="0"/>
        </a:spcAft>
        <a:buFont typeface="Arial" panose="020B0604020202020204" pitchFamily="34" charset="0"/>
        <a:buChar char="»"/>
        <a:defRPr sz="450" kern="1200">
          <a:solidFill>
            <a:schemeClr val="tx1"/>
          </a:solidFill>
          <a:latin typeface="+mn-lt"/>
          <a:ea typeface="+mn-ea"/>
          <a:cs typeface="+mn-cs"/>
        </a:defRPr>
      </a:lvl5pPr>
      <a:lvl6pPr marL="596703" indent="-54246" algn="l" defTabSz="216983"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6pPr>
      <a:lvl7pPr marL="705194" indent="-54246" algn="l" defTabSz="216983"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7pPr>
      <a:lvl8pPr marL="813685" indent="-54246" algn="l" defTabSz="216983"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8pPr>
      <a:lvl9pPr marL="922177" indent="-54246" algn="l" defTabSz="216983"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9pPr>
    </p:bodyStyle>
    <p:otherStyle>
      <a:defPPr>
        <a:defRPr lang="en-US"/>
      </a:defPPr>
      <a:lvl1pPr marL="0" algn="l" defTabSz="216983" rtl="0" eaLnBrk="1" latinLnBrk="0" hangingPunct="1">
        <a:defRPr sz="428" kern="1200">
          <a:solidFill>
            <a:schemeClr val="tx1"/>
          </a:solidFill>
          <a:latin typeface="+mn-lt"/>
          <a:ea typeface="+mn-ea"/>
          <a:cs typeface="+mn-cs"/>
        </a:defRPr>
      </a:lvl1pPr>
      <a:lvl2pPr marL="108492" algn="l" defTabSz="216983" rtl="0" eaLnBrk="1" latinLnBrk="0" hangingPunct="1">
        <a:defRPr sz="428" kern="1200">
          <a:solidFill>
            <a:schemeClr val="tx1"/>
          </a:solidFill>
          <a:latin typeface="+mn-lt"/>
          <a:ea typeface="+mn-ea"/>
          <a:cs typeface="+mn-cs"/>
        </a:defRPr>
      </a:lvl2pPr>
      <a:lvl3pPr marL="216983" algn="l" defTabSz="216983" rtl="0" eaLnBrk="1" latinLnBrk="0" hangingPunct="1">
        <a:defRPr sz="428" kern="1200">
          <a:solidFill>
            <a:schemeClr val="tx1"/>
          </a:solidFill>
          <a:latin typeface="+mn-lt"/>
          <a:ea typeface="+mn-ea"/>
          <a:cs typeface="+mn-cs"/>
        </a:defRPr>
      </a:lvl3pPr>
      <a:lvl4pPr marL="325475" algn="l" defTabSz="216983" rtl="0" eaLnBrk="1" latinLnBrk="0" hangingPunct="1">
        <a:defRPr sz="428" kern="1200">
          <a:solidFill>
            <a:schemeClr val="tx1"/>
          </a:solidFill>
          <a:latin typeface="+mn-lt"/>
          <a:ea typeface="+mn-ea"/>
          <a:cs typeface="+mn-cs"/>
        </a:defRPr>
      </a:lvl4pPr>
      <a:lvl5pPr marL="433966" algn="l" defTabSz="216983" rtl="0" eaLnBrk="1" latinLnBrk="0" hangingPunct="1">
        <a:defRPr sz="428" kern="1200">
          <a:solidFill>
            <a:schemeClr val="tx1"/>
          </a:solidFill>
          <a:latin typeface="+mn-lt"/>
          <a:ea typeface="+mn-ea"/>
          <a:cs typeface="+mn-cs"/>
        </a:defRPr>
      </a:lvl5pPr>
      <a:lvl6pPr marL="542457" algn="l" defTabSz="216983" rtl="0" eaLnBrk="1" latinLnBrk="0" hangingPunct="1">
        <a:defRPr sz="428" kern="1200">
          <a:solidFill>
            <a:schemeClr val="tx1"/>
          </a:solidFill>
          <a:latin typeface="+mn-lt"/>
          <a:ea typeface="+mn-ea"/>
          <a:cs typeface="+mn-cs"/>
        </a:defRPr>
      </a:lvl6pPr>
      <a:lvl7pPr marL="650949" algn="l" defTabSz="216983" rtl="0" eaLnBrk="1" latinLnBrk="0" hangingPunct="1">
        <a:defRPr sz="428" kern="1200">
          <a:solidFill>
            <a:schemeClr val="tx1"/>
          </a:solidFill>
          <a:latin typeface="+mn-lt"/>
          <a:ea typeface="+mn-ea"/>
          <a:cs typeface="+mn-cs"/>
        </a:defRPr>
      </a:lvl7pPr>
      <a:lvl8pPr marL="759440" algn="l" defTabSz="216983" rtl="0" eaLnBrk="1" latinLnBrk="0" hangingPunct="1">
        <a:defRPr sz="428" kern="1200">
          <a:solidFill>
            <a:schemeClr val="tx1"/>
          </a:solidFill>
          <a:latin typeface="+mn-lt"/>
          <a:ea typeface="+mn-ea"/>
          <a:cs typeface="+mn-cs"/>
        </a:defRPr>
      </a:lvl8pPr>
      <a:lvl9pPr marL="867932" algn="l" defTabSz="216983" rtl="0" eaLnBrk="1" latinLnBrk="0" hangingPunct="1">
        <a:defRPr sz="4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EASA%20ATO%20Office%20%3ceasaatooffice@cae.com%3e?subject=BAT%20BRANCH%20CERTIFICATE%20ENQUIRY" TargetMode="External"/><Relationship Id="rId2" Type="http://schemas.openxmlformats.org/officeDocument/2006/relationships/notesSlide" Target="../notesSlides/notesSlide2.xml"/><Relationship Id="rId1" Type="http://schemas.openxmlformats.org/officeDocument/2006/relationships/slideLayout" Target="../slideLayouts/slideLayout29.xml"/><Relationship Id="rId5" Type="http://schemas.openxmlformats.org/officeDocument/2006/relationships/image" Target="../media/image17.png"/><Relationship Id="rId4" Type="http://schemas.openxmlformats.org/officeDocument/2006/relationships/hyperlink" Target="https://www.easa.europa.eu/easa-and-you/aircrew-and-medical#group-easa-related-content"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examiner.dk/Test-Forms/Testforms" TargetMode="External"/><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hyperlink" Target="mailto:info@TBST.dk"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hyperlink" Target="mailto:EASA-applications@cae.com" TargetMode="External"/><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3" Type="http://schemas.openxmlformats.org/officeDocument/2006/relationships/hyperlink" Target="mailto:EASA-applications@cae.com" TargetMode="External"/><Relationship Id="rId2" Type="http://schemas.openxmlformats.org/officeDocument/2006/relationships/slideLayout" Target="../slideLayouts/slideLayout30.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hyperlink" Target="http://secure-web.cisco.com/1xgnruYsix0BXPuVV6RxvGLcIPYg40qzmOhgrFMn9N-zCQaIqlTjpnAh2fVPOfFVjLG1O-Ca8auIkz6w6tQIAPDxC4_dpbQZUKEOeoVIscy0vmF09oV-X63sNY1ducujJQpF6oJB_St-o0fjUDzNaXEYZ_PN4sbpHmCRGQqTKdikXdynH1yrvEfVrbOF7xeoi-YqvQFhrsPLyC9ng5kIawFWmyq2XpJCoKZ5idpfpvO8LPCPT17C2NXZag8u_7QLYn5s2-zAuyjvlrhbRBgXY-0QxB2dk3UaKonjrdohD1b26nwNEB3c7tm6cb-dprCVnUEIqU2Fyi4Enu0pBsOACRQ/http%3A%2F%2Fexaminer.d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xaminer.dk/Procedures/oversigh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1"/>
          </p:nvPr>
        </p:nvSpPr>
        <p:spPr/>
        <p:txBody>
          <a:bodyPr/>
          <a:lstStyle/>
          <a:p>
            <a:endParaRPr lang="en-US" dirty="0"/>
          </a:p>
        </p:txBody>
      </p:sp>
      <p:sp>
        <p:nvSpPr>
          <p:cNvPr id="4" name="Title 3">
            <a:extLst>
              <a:ext uri="{FF2B5EF4-FFF2-40B4-BE49-F238E27FC236}">
                <a16:creationId xmlns:a16="http://schemas.microsoft.com/office/drawing/2014/main" id="{7AC24A15-A7C9-4DC3-96DA-3F953B4550DC}"/>
              </a:ext>
            </a:extLst>
          </p:cNvPr>
          <p:cNvSpPr>
            <a:spLocks noGrp="1"/>
          </p:cNvSpPr>
          <p:nvPr>
            <p:ph type="title"/>
          </p:nvPr>
        </p:nvSpPr>
        <p:spPr/>
        <p:txBody>
          <a:bodyPr/>
          <a:lstStyle/>
          <a:p>
            <a:r>
              <a:rPr lang="en-GB" dirty="0"/>
              <a:t>EXAMINER TRANSITION TO DTA TRAINING</a:t>
            </a:r>
          </a:p>
        </p:txBody>
      </p:sp>
      <p:sp>
        <p:nvSpPr>
          <p:cNvPr id="5" name="Text Placeholder 4"/>
          <p:cNvSpPr>
            <a:spLocks noGrp="1"/>
          </p:cNvSpPr>
          <p:nvPr>
            <p:ph type="body" sz="quarter" idx="4294967295"/>
          </p:nvPr>
        </p:nvSpPr>
        <p:spPr>
          <a:xfrm>
            <a:off x="7305675" y="5345113"/>
            <a:ext cx="1838325" cy="241300"/>
          </a:xfrm>
        </p:spPr>
        <p:txBody>
          <a:bodyPr/>
          <a:lstStyle/>
          <a:p>
            <a:r>
              <a:rPr lang="en-US" dirty="0"/>
              <a:t>JULY 2018</a:t>
            </a:r>
          </a:p>
        </p:txBody>
      </p:sp>
    </p:spTree>
    <p:custDataLst>
      <p:tags r:id="rId1"/>
    </p:custDataLst>
    <p:extLst>
      <p:ext uri="{BB962C8B-B14F-4D97-AF65-F5344CB8AC3E}">
        <p14:creationId xmlns:p14="http://schemas.microsoft.com/office/powerpoint/2010/main" val="2945585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0468E2-C1AC-4BF5-8017-AAB5E9326F60}"/>
              </a:ext>
            </a:extLst>
          </p:cNvPr>
          <p:cNvSpPr>
            <a:spLocks noGrp="1"/>
          </p:cNvSpPr>
          <p:nvPr>
            <p:ph type="body" sz="quarter" idx="14"/>
          </p:nvPr>
        </p:nvSpPr>
        <p:spPr/>
        <p:txBody>
          <a:bodyPr/>
          <a:lstStyle/>
          <a:p>
            <a:r>
              <a:rPr lang="en-GB" sz="2000" dirty="0"/>
              <a:t>Another example:</a:t>
            </a:r>
          </a:p>
          <a:p>
            <a:endParaRPr lang="en-GB" sz="2000" dirty="0"/>
          </a:p>
          <a:p>
            <a:pPr lvl="1"/>
            <a:r>
              <a:rPr lang="en-GB" sz="2000" dirty="0"/>
              <a:t>An applicant is flying an ILS and becomes unestablished. He choses to perform a go-around.</a:t>
            </a:r>
          </a:p>
          <a:p>
            <a:pPr lvl="1"/>
            <a:r>
              <a:rPr lang="en-GB" sz="2000" dirty="0"/>
              <a:t>He is then asked to fly another ILS and once again he becomes unestablished and he performs another go-around.</a:t>
            </a:r>
          </a:p>
          <a:p>
            <a:endParaRPr lang="en-GB" sz="2000" dirty="0"/>
          </a:p>
          <a:p>
            <a:pPr lvl="1"/>
            <a:r>
              <a:rPr lang="en-GB" sz="2000" dirty="0"/>
              <a:t>What grade would you give him?</a:t>
            </a:r>
          </a:p>
          <a:p>
            <a:endParaRPr lang="en-GB" sz="2000" dirty="0"/>
          </a:p>
          <a:p>
            <a:pPr marL="0" indent="0">
              <a:buNone/>
            </a:pPr>
            <a:r>
              <a:rPr lang="en-GB" sz="2000" dirty="0"/>
              <a:t>	(c)  Fail, and the Examiner does not give the applicant another attempt. 	This ITEM is failed.</a:t>
            </a:r>
          </a:p>
        </p:txBody>
      </p:sp>
      <p:sp>
        <p:nvSpPr>
          <p:cNvPr id="3" name="Title 2">
            <a:extLst>
              <a:ext uri="{FF2B5EF4-FFF2-40B4-BE49-F238E27FC236}">
                <a16:creationId xmlns:a16="http://schemas.microsoft.com/office/drawing/2014/main" id="{1CDBE656-4965-4D8E-9BF1-A3491D5063CA}"/>
              </a:ext>
            </a:extLst>
          </p:cNvPr>
          <p:cNvSpPr>
            <a:spLocks noGrp="1"/>
          </p:cNvSpPr>
          <p:nvPr>
            <p:ph type="title"/>
          </p:nvPr>
        </p:nvSpPr>
        <p:spPr/>
        <p:txBody>
          <a:bodyPr/>
          <a:lstStyle/>
          <a:p>
            <a:r>
              <a:rPr lang="da-DK" dirty="0"/>
              <a:t>GUIDELINES FROM DANISH CAA</a:t>
            </a:r>
            <a:endParaRPr lang="en-GB" dirty="0"/>
          </a:p>
        </p:txBody>
      </p:sp>
      <p:sp>
        <p:nvSpPr>
          <p:cNvPr id="4" name="Slide Number Placeholder 3">
            <a:extLst>
              <a:ext uri="{FF2B5EF4-FFF2-40B4-BE49-F238E27FC236}">
                <a16:creationId xmlns:a16="http://schemas.microsoft.com/office/drawing/2014/main" id="{C2FCE328-215A-4C0C-8CDA-65B05506130B}"/>
              </a:ext>
            </a:extLst>
          </p:cNvPr>
          <p:cNvSpPr>
            <a:spLocks noGrp="1"/>
          </p:cNvSpPr>
          <p:nvPr>
            <p:ph type="sldNum" sz="quarter" idx="15"/>
          </p:nvPr>
        </p:nvSpPr>
        <p:spPr/>
        <p:txBody>
          <a:bodyPr/>
          <a:lstStyle/>
          <a:p>
            <a:fld id="{34C90F35-5409-4C98-878F-F5B69553D099}" type="slidenum">
              <a:rPr lang="en-US" smtClean="0"/>
              <a:pPr/>
              <a:t>10</a:t>
            </a:fld>
            <a:endParaRPr lang="en-US" dirty="0"/>
          </a:p>
        </p:txBody>
      </p:sp>
    </p:spTree>
    <p:extLst>
      <p:ext uri="{BB962C8B-B14F-4D97-AF65-F5344CB8AC3E}">
        <p14:creationId xmlns:p14="http://schemas.microsoft.com/office/powerpoint/2010/main" val="127521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fade">
                                      <p:cBhvr>
                                        <p:cTn id="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0468E2-C1AC-4BF5-8017-AAB5E9326F60}"/>
              </a:ext>
            </a:extLst>
          </p:cNvPr>
          <p:cNvSpPr>
            <a:spLocks noGrp="1"/>
          </p:cNvSpPr>
          <p:nvPr>
            <p:ph type="body" sz="quarter" idx="14"/>
          </p:nvPr>
        </p:nvSpPr>
        <p:spPr/>
        <p:txBody>
          <a:bodyPr/>
          <a:lstStyle/>
          <a:p>
            <a:r>
              <a:rPr lang="en-GB" sz="2000" dirty="0"/>
              <a:t>An example:</a:t>
            </a:r>
          </a:p>
          <a:p>
            <a:endParaRPr lang="en-GB" sz="2000" dirty="0"/>
          </a:p>
          <a:p>
            <a:pPr lvl="1"/>
            <a:r>
              <a:rPr lang="en-GB" sz="2000" dirty="0"/>
              <a:t>An applicant is flying an ILS and becomes unestablished below the MSA. He choses to continue the approach and lands the aircraft.</a:t>
            </a:r>
          </a:p>
          <a:p>
            <a:pPr lvl="1"/>
            <a:endParaRPr lang="en-GB" sz="2000" dirty="0"/>
          </a:p>
          <a:p>
            <a:pPr lvl="1"/>
            <a:r>
              <a:rPr lang="en-GB" sz="2000" dirty="0"/>
              <a:t>What grade would you give him?</a:t>
            </a:r>
          </a:p>
          <a:p>
            <a:endParaRPr lang="en-GB" sz="2000" dirty="0"/>
          </a:p>
          <a:p>
            <a:pPr marL="473879" lvl="2" indent="0">
              <a:buNone/>
            </a:pPr>
            <a:r>
              <a:rPr lang="en-GB" sz="2000" dirty="0"/>
              <a:t>(d)  Fail, and the Examiner does not give the applicant another attempt.  Any item where the aircraft is not operated in a safe and responsible way, circumstances taken into account = </a:t>
            </a:r>
            <a:r>
              <a:rPr lang="en-GB" sz="2000" u="sng" dirty="0">
                <a:solidFill>
                  <a:srgbClr val="FF0000"/>
                </a:solidFill>
              </a:rPr>
              <a:t>FULL FAIL </a:t>
            </a:r>
            <a:r>
              <a:rPr lang="en-GB" sz="2000" dirty="0"/>
              <a:t>(The entire test is failed).</a:t>
            </a:r>
          </a:p>
        </p:txBody>
      </p:sp>
      <p:sp>
        <p:nvSpPr>
          <p:cNvPr id="3" name="Title 2">
            <a:extLst>
              <a:ext uri="{FF2B5EF4-FFF2-40B4-BE49-F238E27FC236}">
                <a16:creationId xmlns:a16="http://schemas.microsoft.com/office/drawing/2014/main" id="{1CDBE656-4965-4D8E-9BF1-A3491D5063CA}"/>
              </a:ext>
            </a:extLst>
          </p:cNvPr>
          <p:cNvSpPr>
            <a:spLocks noGrp="1"/>
          </p:cNvSpPr>
          <p:nvPr>
            <p:ph type="title"/>
          </p:nvPr>
        </p:nvSpPr>
        <p:spPr/>
        <p:txBody>
          <a:bodyPr/>
          <a:lstStyle/>
          <a:p>
            <a:r>
              <a:rPr lang="da-DK" dirty="0"/>
              <a:t>GUIDELINES FROM DANISH CAA</a:t>
            </a:r>
            <a:endParaRPr lang="en-GB" dirty="0"/>
          </a:p>
        </p:txBody>
      </p:sp>
      <p:sp>
        <p:nvSpPr>
          <p:cNvPr id="4" name="Slide Number Placeholder 3">
            <a:extLst>
              <a:ext uri="{FF2B5EF4-FFF2-40B4-BE49-F238E27FC236}">
                <a16:creationId xmlns:a16="http://schemas.microsoft.com/office/drawing/2014/main" id="{C2FCE328-215A-4C0C-8CDA-65B05506130B}"/>
              </a:ext>
            </a:extLst>
          </p:cNvPr>
          <p:cNvSpPr>
            <a:spLocks noGrp="1"/>
          </p:cNvSpPr>
          <p:nvPr>
            <p:ph type="sldNum" sz="quarter" idx="15"/>
          </p:nvPr>
        </p:nvSpPr>
        <p:spPr/>
        <p:txBody>
          <a:bodyPr/>
          <a:lstStyle/>
          <a:p>
            <a:fld id="{34C90F35-5409-4C98-878F-F5B69553D099}" type="slidenum">
              <a:rPr lang="en-US" smtClean="0"/>
              <a:pPr/>
              <a:t>11</a:t>
            </a:fld>
            <a:endParaRPr lang="en-US" dirty="0"/>
          </a:p>
        </p:txBody>
      </p:sp>
    </p:spTree>
    <p:extLst>
      <p:ext uri="{BB962C8B-B14F-4D97-AF65-F5344CB8AC3E}">
        <p14:creationId xmlns:p14="http://schemas.microsoft.com/office/powerpoint/2010/main" val="182855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0468E2-C1AC-4BF5-8017-AAB5E9326F60}"/>
              </a:ext>
            </a:extLst>
          </p:cNvPr>
          <p:cNvSpPr>
            <a:spLocks noGrp="1"/>
          </p:cNvSpPr>
          <p:nvPr>
            <p:ph type="body" sz="quarter" idx="14"/>
          </p:nvPr>
        </p:nvSpPr>
        <p:spPr/>
        <p:txBody>
          <a:bodyPr/>
          <a:lstStyle/>
          <a:p>
            <a:pPr marL="342900" lvl="1" indent="0">
              <a:spcBef>
                <a:spcPct val="20000"/>
              </a:spcBef>
              <a:spcAft>
                <a:spcPct val="0"/>
              </a:spcAft>
              <a:buNone/>
            </a:pPr>
            <a:r>
              <a:rPr lang="da-DK" sz="1800" dirty="0">
                <a:solidFill>
                  <a:srgbClr val="1F497D"/>
                </a:solidFill>
                <a:latin typeface="Helvetica"/>
                <a:cs typeface="+mn-cs"/>
              </a:rPr>
              <a:t>Fail, and the Examiner does not give the applicant another attempt. The entire test is failed. This grade will be given if the applicant performs in a way that negativly effects</a:t>
            </a:r>
          </a:p>
          <a:p>
            <a:pPr marL="342900" lvl="1" indent="0" algn="ctr">
              <a:spcBef>
                <a:spcPct val="20000"/>
              </a:spcBef>
              <a:spcAft>
                <a:spcPct val="0"/>
              </a:spcAft>
              <a:buNone/>
            </a:pPr>
            <a:r>
              <a:rPr lang="da-DK" sz="6000" b="1" u="sng" dirty="0">
                <a:solidFill>
                  <a:srgbClr val="FF0000"/>
                </a:solidFill>
                <a:latin typeface="Helvetica"/>
                <a:cs typeface="+mn-cs"/>
              </a:rPr>
              <a:t>SAFETY OF FLIGHT </a:t>
            </a:r>
          </a:p>
          <a:p>
            <a:pPr marL="342900" lvl="1" indent="0">
              <a:spcBef>
                <a:spcPct val="20000"/>
              </a:spcBef>
              <a:spcAft>
                <a:spcPct val="0"/>
              </a:spcAft>
              <a:buNone/>
            </a:pPr>
            <a:endParaRPr lang="da-DK" sz="1800" dirty="0">
              <a:solidFill>
                <a:srgbClr val="1F497D"/>
              </a:solidFill>
              <a:latin typeface="Helvetica"/>
              <a:cs typeface="+mn-cs"/>
            </a:endParaRPr>
          </a:p>
          <a:p>
            <a:pPr marL="342900" lvl="1" indent="0">
              <a:spcBef>
                <a:spcPct val="20000"/>
              </a:spcBef>
              <a:spcAft>
                <a:spcPct val="0"/>
              </a:spcAft>
              <a:buNone/>
            </a:pPr>
            <a:endParaRPr lang="da-DK" sz="1800" dirty="0">
              <a:solidFill>
                <a:srgbClr val="1F497D"/>
              </a:solidFill>
              <a:latin typeface="Helvetica"/>
              <a:cs typeface="+mn-cs"/>
            </a:endParaRPr>
          </a:p>
          <a:p>
            <a:pPr marL="853677" lvl="3" indent="0">
              <a:buNone/>
            </a:pPr>
            <a:r>
              <a:rPr lang="da-DK" sz="1800" dirty="0">
                <a:solidFill>
                  <a:srgbClr val="1F497D"/>
                </a:solidFill>
                <a:latin typeface="Helvetica"/>
                <a:cs typeface="+mn-cs"/>
              </a:rPr>
              <a:t>Examples:</a:t>
            </a:r>
          </a:p>
          <a:p>
            <a:pPr marL="745331" lvl="3" indent="-89297"/>
            <a:r>
              <a:rPr lang="da-DK" sz="1800" dirty="0">
                <a:solidFill>
                  <a:srgbClr val="1F497D"/>
                </a:solidFill>
                <a:latin typeface="Helvetica"/>
                <a:cs typeface="+mn-cs"/>
              </a:rPr>
              <a:t> Incorrect go/no-go decision</a:t>
            </a:r>
          </a:p>
          <a:p>
            <a:pPr marL="745331" lvl="3" indent="-89297"/>
            <a:r>
              <a:rPr lang="da-DK" sz="1800" dirty="0">
                <a:solidFill>
                  <a:srgbClr val="1F497D"/>
                </a:solidFill>
                <a:latin typeface="Helvetica"/>
                <a:cs typeface="+mn-cs"/>
              </a:rPr>
              <a:t> Approach below minima</a:t>
            </a:r>
          </a:p>
          <a:p>
            <a:pPr marL="745331" lvl="3" indent="-89297"/>
            <a:r>
              <a:rPr lang="da-DK" sz="1800" dirty="0">
                <a:solidFill>
                  <a:srgbClr val="1F497D"/>
                </a:solidFill>
                <a:latin typeface="Helvetica"/>
                <a:cs typeface="+mn-cs"/>
              </a:rPr>
              <a:t> Non-compliance with clearence</a:t>
            </a:r>
          </a:p>
          <a:p>
            <a:pPr marL="745331" lvl="3" indent="-89297"/>
            <a:r>
              <a:rPr lang="da-DK" sz="1800" dirty="0">
                <a:solidFill>
                  <a:srgbClr val="1F497D"/>
                </a:solidFill>
                <a:latin typeface="Helvetica"/>
                <a:cs typeface="+mn-cs"/>
              </a:rPr>
              <a:t> Take off or landing on wrong runway</a:t>
            </a:r>
          </a:p>
          <a:p>
            <a:pPr marL="0" indent="0">
              <a:buNone/>
            </a:pPr>
            <a:endParaRPr lang="en-GB" sz="2000" dirty="0"/>
          </a:p>
        </p:txBody>
      </p:sp>
      <p:sp>
        <p:nvSpPr>
          <p:cNvPr id="3" name="Title 2">
            <a:extLst>
              <a:ext uri="{FF2B5EF4-FFF2-40B4-BE49-F238E27FC236}">
                <a16:creationId xmlns:a16="http://schemas.microsoft.com/office/drawing/2014/main" id="{1CDBE656-4965-4D8E-9BF1-A3491D5063CA}"/>
              </a:ext>
            </a:extLst>
          </p:cNvPr>
          <p:cNvSpPr>
            <a:spLocks noGrp="1"/>
          </p:cNvSpPr>
          <p:nvPr>
            <p:ph type="title"/>
          </p:nvPr>
        </p:nvSpPr>
        <p:spPr/>
        <p:txBody>
          <a:bodyPr/>
          <a:lstStyle/>
          <a:p>
            <a:r>
              <a:rPr lang="da-DK" dirty="0"/>
              <a:t>GUIDELINES FROM DANISH CAA</a:t>
            </a:r>
            <a:endParaRPr lang="en-GB" dirty="0"/>
          </a:p>
        </p:txBody>
      </p:sp>
      <p:sp>
        <p:nvSpPr>
          <p:cNvPr id="4" name="Slide Number Placeholder 3">
            <a:extLst>
              <a:ext uri="{FF2B5EF4-FFF2-40B4-BE49-F238E27FC236}">
                <a16:creationId xmlns:a16="http://schemas.microsoft.com/office/drawing/2014/main" id="{C2FCE328-215A-4C0C-8CDA-65B05506130B}"/>
              </a:ext>
            </a:extLst>
          </p:cNvPr>
          <p:cNvSpPr>
            <a:spLocks noGrp="1"/>
          </p:cNvSpPr>
          <p:nvPr>
            <p:ph type="sldNum" sz="quarter" idx="15"/>
          </p:nvPr>
        </p:nvSpPr>
        <p:spPr/>
        <p:txBody>
          <a:bodyPr/>
          <a:lstStyle/>
          <a:p>
            <a:fld id="{34C90F35-5409-4C98-878F-F5B69553D099}" type="slidenum">
              <a:rPr lang="en-US" smtClean="0"/>
              <a:pPr/>
              <a:t>12</a:t>
            </a:fld>
            <a:endParaRPr lang="en-US" dirty="0"/>
          </a:p>
        </p:txBody>
      </p:sp>
    </p:spTree>
    <p:extLst>
      <p:ext uri="{BB962C8B-B14F-4D97-AF65-F5344CB8AC3E}">
        <p14:creationId xmlns:p14="http://schemas.microsoft.com/office/powerpoint/2010/main" val="1905605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63CC49-BC99-4292-B98C-0C2EFCCF22D3}"/>
              </a:ext>
            </a:extLst>
          </p:cNvPr>
          <p:cNvSpPr>
            <a:spLocks noGrp="1"/>
          </p:cNvSpPr>
          <p:nvPr>
            <p:ph type="title"/>
          </p:nvPr>
        </p:nvSpPr>
        <p:spPr/>
        <p:txBody>
          <a:bodyPr/>
          <a:lstStyle/>
          <a:p>
            <a:r>
              <a:rPr lang="en-GB" dirty="0"/>
              <a:t>IN SUMMARY</a:t>
            </a:r>
          </a:p>
        </p:txBody>
      </p:sp>
      <p:sp>
        <p:nvSpPr>
          <p:cNvPr id="4" name="Slide Number Placeholder 3">
            <a:extLst>
              <a:ext uri="{FF2B5EF4-FFF2-40B4-BE49-F238E27FC236}">
                <a16:creationId xmlns:a16="http://schemas.microsoft.com/office/drawing/2014/main" id="{CAFE086F-156D-49F7-BED7-D7AA56F3C6B1}"/>
              </a:ext>
            </a:extLst>
          </p:cNvPr>
          <p:cNvSpPr>
            <a:spLocks noGrp="1"/>
          </p:cNvSpPr>
          <p:nvPr>
            <p:ph type="sldNum" sz="quarter" idx="15"/>
          </p:nvPr>
        </p:nvSpPr>
        <p:spPr/>
        <p:txBody>
          <a:bodyPr/>
          <a:lstStyle/>
          <a:p>
            <a:fld id="{34C90F35-5409-4C98-878F-F5B69553D099}" type="slidenum">
              <a:rPr lang="en-US" smtClean="0"/>
              <a:pPr/>
              <a:t>13</a:t>
            </a:fld>
            <a:endParaRPr lang="en-US" dirty="0"/>
          </a:p>
        </p:txBody>
      </p:sp>
      <p:sp>
        <p:nvSpPr>
          <p:cNvPr id="5" name="Text Box 17">
            <a:extLst>
              <a:ext uri="{FF2B5EF4-FFF2-40B4-BE49-F238E27FC236}">
                <a16:creationId xmlns:a16="http://schemas.microsoft.com/office/drawing/2014/main" id="{80DEA6BB-C42D-4694-89E9-88D10FB0164D}"/>
              </a:ext>
            </a:extLst>
          </p:cNvPr>
          <p:cNvSpPr txBox="1"/>
          <p:nvPr/>
        </p:nvSpPr>
        <p:spPr>
          <a:xfrm>
            <a:off x="166535" y="1745615"/>
            <a:ext cx="8812668" cy="46799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SECOND ATTEMPT                        HAVE ALL TEST/CHECK ITEMS BEEN EXAMINED?</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YES – COUNT UP FAILED ITEMS</a:t>
            </a:r>
          </a:p>
        </p:txBody>
      </p:sp>
      <p:sp>
        <p:nvSpPr>
          <p:cNvPr id="6" name="Text Box 18">
            <a:extLst>
              <a:ext uri="{FF2B5EF4-FFF2-40B4-BE49-F238E27FC236}">
                <a16:creationId xmlns:a16="http://schemas.microsoft.com/office/drawing/2014/main" id="{754563EE-0BC9-4CC1-A6E6-650C24962DEB}"/>
              </a:ext>
            </a:extLst>
          </p:cNvPr>
          <p:cNvSpPr txBox="1"/>
          <p:nvPr/>
        </p:nvSpPr>
        <p:spPr>
          <a:xfrm>
            <a:off x="5393649" y="2474119"/>
            <a:ext cx="3600000" cy="508633"/>
          </a:xfrm>
          <a:prstGeom prst="rect">
            <a:avLst/>
          </a:prstGeom>
          <a:solidFill>
            <a:schemeClr val="lt1"/>
          </a:solidFill>
          <a:ln w="6350">
            <a:solidFill>
              <a:srgbClr val="00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FAILED ITEMS &gt; 5 </a:t>
            </a:r>
            <a:r>
              <a:rPr lang="en-GB"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FULL FAIL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(No examiner’s discretion)</a:t>
            </a:r>
          </a:p>
        </p:txBody>
      </p:sp>
      <p:sp>
        <p:nvSpPr>
          <p:cNvPr id="7" name="Text Box 19">
            <a:extLst>
              <a:ext uri="{FF2B5EF4-FFF2-40B4-BE49-F238E27FC236}">
                <a16:creationId xmlns:a16="http://schemas.microsoft.com/office/drawing/2014/main" id="{3D23D95C-2DBC-42C7-A625-27A8F73818F2}"/>
              </a:ext>
            </a:extLst>
          </p:cNvPr>
          <p:cNvSpPr txBox="1"/>
          <p:nvPr/>
        </p:nvSpPr>
        <p:spPr>
          <a:xfrm>
            <a:off x="164798" y="2474117"/>
            <a:ext cx="3600000" cy="50863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FAILED ITEMS ≤ 5 = PARTIAL PASS</a:t>
            </a:r>
          </a:p>
          <a:p>
            <a:pPr algn="ctr">
              <a:lnSpc>
                <a:spcPct val="107000"/>
              </a:lnSpc>
            </a:pPr>
            <a:r>
              <a:rPr lang="en-GB" sz="1100" dirty="0">
                <a:latin typeface="Calibri" panose="020F0502020204030204" pitchFamily="34" charset="0"/>
                <a:ea typeface="Calibri" panose="020F0502020204030204" pitchFamily="34" charset="0"/>
                <a:cs typeface="Times New Roman" panose="02020603050405020304" pitchFamily="18" charset="0"/>
              </a:rPr>
              <a:t>(Examiner’s discretion)</a:t>
            </a:r>
          </a:p>
          <a:p>
            <a:pPr algn="ct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20">
            <a:extLst>
              <a:ext uri="{FF2B5EF4-FFF2-40B4-BE49-F238E27FC236}">
                <a16:creationId xmlns:a16="http://schemas.microsoft.com/office/drawing/2014/main" id="{000FFD0B-E6D3-420B-B736-BDEAED095F05}"/>
              </a:ext>
            </a:extLst>
          </p:cNvPr>
          <p:cNvSpPr txBox="1"/>
          <p:nvPr/>
        </p:nvSpPr>
        <p:spPr>
          <a:xfrm>
            <a:off x="150351" y="3243259"/>
            <a:ext cx="3600000" cy="555625"/>
          </a:xfrm>
          <a:prstGeom prst="rect">
            <a:avLst/>
          </a:prstGeom>
          <a:ln w="6350">
            <a:solidFill>
              <a:srgbClr val="000000"/>
            </a:solidFill>
          </a:ln>
        </p:spPr>
        <p:style>
          <a:lnRef idx="2">
            <a:schemeClr val="accent5"/>
          </a:lnRef>
          <a:fillRef idx="1">
            <a:schemeClr val="lt1"/>
          </a:fillRef>
          <a:effectRef idx="0">
            <a:schemeClr val="accent5"/>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en-GB" sz="1100" dirty="0">
                <a:effectLst/>
                <a:ea typeface="Calibri" panose="020F0502020204030204" pitchFamily="34" charset="0"/>
                <a:cs typeface="Times New Roman" panose="02020603050405020304" pitchFamily="18" charset="0"/>
              </a:rPr>
              <a:t>TRAINING </a:t>
            </a:r>
            <a:r>
              <a:rPr lang="en-GB" sz="1100" b="1" dirty="0">
                <a:solidFill>
                  <a:srgbClr val="FF0000"/>
                </a:solidFill>
                <a:effectLst/>
                <a:ea typeface="Calibri" panose="020F0502020204030204" pitchFamily="34" charset="0"/>
                <a:cs typeface="Times New Roman" panose="02020603050405020304" pitchFamily="18" charset="0"/>
              </a:rPr>
              <a:t>MAY</a:t>
            </a:r>
            <a:r>
              <a:rPr lang="en-GB" sz="1100" dirty="0">
                <a:effectLst/>
                <a:ea typeface="Calibri" panose="020F0502020204030204" pitchFamily="34" charset="0"/>
                <a:cs typeface="Times New Roman" panose="02020603050405020304" pitchFamily="18" charset="0"/>
              </a:rPr>
              <a:t> TAKE PLACE ON THE FAILED ITEMS</a:t>
            </a:r>
          </a:p>
          <a:p>
            <a:pPr algn="ctr">
              <a:lnSpc>
                <a:spcPct val="107000"/>
              </a:lnSpc>
              <a:spcAft>
                <a:spcPts val="0"/>
              </a:spcAft>
            </a:pPr>
            <a:r>
              <a:rPr lang="en-GB" sz="900" i="1" dirty="0">
                <a:effectLst/>
                <a:ea typeface="Calibri" panose="020F0502020204030204" pitchFamily="34" charset="0"/>
                <a:cs typeface="Times New Roman" panose="02020603050405020304" pitchFamily="18" charset="0"/>
              </a:rPr>
              <a:t>Retraining cannot take place during a check. </a:t>
            </a:r>
            <a:endParaRPr lang="en-GB" sz="11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ea typeface="Calibri" panose="020F0502020204030204" pitchFamily="34" charset="0"/>
                <a:cs typeface="Times New Roman" panose="02020603050405020304" pitchFamily="18" charset="0"/>
              </a:rPr>
              <a:t> </a:t>
            </a:r>
          </a:p>
        </p:txBody>
      </p:sp>
      <p:sp>
        <p:nvSpPr>
          <p:cNvPr id="9" name="Text Box 21">
            <a:extLst>
              <a:ext uri="{FF2B5EF4-FFF2-40B4-BE49-F238E27FC236}">
                <a16:creationId xmlns:a16="http://schemas.microsoft.com/office/drawing/2014/main" id="{7090F4DA-81F0-461C-A447-CF3E32AF68E0}"/>
              </a:ext>
            </a:extLst>
          </p:cNvPr>
          <p:cNvSpPr txBox="1"/>
          <p:nvPr/>
        </p:nvSpPr>
        <p:spPr>
          <a:xfrm>
            <a:off x="127027" y="4073694"/>
            <a:ext cx="3600000" cy="866755"/>
          </a:xfrm>
          <a:prstGeom prst="rect">
            <a:avLst/>
          </a:prstGeom>
          <a:solidFill>
            <a:schemeClr val="lt1"/>
          </a:solidFill>
          <a:ln w="6350">
            <a:solidFill>
              <a:prstClr val="black"/>
            </a:solidFill>
          </a:ln>
        </p:spPr>
        <p:txBody>
          <a:bodyPr rot="0" spcFirstLastPara="0" vert="horz" wrap="none" lIns="91440" tIns="45720" rIns="91440" bIns="45720" numCol="1" spcCol="0" rtlCol="0" fromWordArt="0" anchor="t" anchorCtr="0" forceAA="0" compatLnSpc="1">
            <a:prstTxWarp prst="textNoShape">
              <a:avLst/>
            </a:prstTxWarp>
            <a:noAutofit/>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SECOND ATTEMPT (RETEST FAILED ITEMS)</a:t>
            </a:r>
          </a:p>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Second Attempt rules</a:t>
            </a:r>
          </a:p>
          <a:p>
            <a:pPr algn="ctr">
              <a:lnSpc>
                <a:spcPct val="107000"/>
              </a:lnSpc>
              <a:spcAft>
                <a:spcPts val="0"/>
              </a:spcAft>
            </a:pPr>
            <a:endParaRPr lang="en-GB" sz="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1100" dirty="0">
                <a:latin typeface="Calibri" panose="020F0502020204030204" pitchFamily="34" charset="0"/>
                <a:ea typeface="Calibri" panose="020F0502020204030204" pitchFamily="34" charset="0"/>
                <a:cs typeface="Times New Roman" panose="02020603050405020304" pitchFamily="18" charset="0"/>
              </a:rPr>
              <a:t>One repeat is accepted in the partial passed retest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1100" dirty="0">
                <a:effectLst/>
                <a:latin typeface="Calibri" panose="020F0502020204030204" pitchFamily="34" charset="0"/>
                <a:ea typeface="Calibri" panose="020F0502020204030204" pitchFamily="34" charset="0"/>
                <a:cs typeface="Times New Roman" panose="02020603050405020304" pitchFamily="18" charset="0"/>
              </a:rPr>
              <a:t>Any single item fail = Check Failed</a:t>
            </a:r>
          </a:p>
        </p:txBody>
      </p:sp>
      <p:sp>
        <p:nvSpPr>
          <p:cNvPr id="10" name="Text Box 22">
            <a:extLst>
              <a:ext uri="{FF2B5EF4-FFF2-40B4-BE49-F238E27FC236}">
                <a16:creationId xmlns:a16="http://schemas.microsoft.com/office/drawing/2014/main" id="{BFDDC93E-50DF-4EB5-A7FC-36F57F817B5F}"/>
              </a:ext>
            </a:extLst>
          </p:cNvPr>
          <p:cNvSpPr txBox="1"/>
          <p:nvPr/>
        </p:nvSpPr>
        <p:spPr>
          <a:xfrm>
            <a:off x="127027" y="5193773"/>
            <a:ext cx="3600000" cy="438785"/>
          </a:xfrm>
          <a:prstGeom prst="rect">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0"/>
              </a:spcAft>
            </a:pPr>
            <a:r>
              <a:rPr lang="en-GB" sz="1100">
                <a:effectLst/>
                <a:ea typeface="Calibri" panose="020F0502020204030204" pitchFamily="34" charset="0"/>
                <a:cs typeface="Times New Roman" panose="02020603050405020304" pitchFamily="18" charset="0"/>
              </a:rPr>
              <a:t>STANDARD ACHIEVED</a:t>
            </a:r>
          </a:p>
          <a:p>
            <a:pPr algn="ctr">
              <a:lnSpc>
                <a:spcPct val="107000"/>
              </a:lnSpc>
              <a:spcAft>
                <a:spcPts val="0"/>
              </a:spcAft>
            </a:pPr>
            <a:r>
              <a:rPr lang="en-GB" sz="1100">
                <a:effectLst/>
                <a:ea typeface="Calibri" panose="020F0502020204030204" pitchFamily="34" charset="0"/>
                <a:cs typeface="Times New Roman" panose="02020603050405020304" pitchFamily="18" charset="0"/>
              </a:rPr>
              <a:t>PASS AT SECOND ATTEMPT</a:t>
            </a:r>
          </a:p>
        </p:txBody>
      </p:sp>
      <p:sp>
        <p:nvSpPr>
          <p:cNvPr id="11" name="Text Box 23">
            <a:extLst>
              <a:ext uri="{FF2B5EF4-FFF2-40B4-BE49-F238E27FC236}">
                <a16:creationId xmlns:a16="http://schemas.microsoft.com/office/drawing/2014/main" id="{439D39C0-9D51-41C8-BCCC-363A38761B5A}"/>
              </a:ext>
            </a:extLst>
          </p:cNvPr>
          <p:cNvSpPr txBox="1"/>
          <p:nvPr/>
        </p:nvSpPr>
        <p:spPr>
          <a:xfrm>
            <a:off x="4150995" y="4073693"/>
            <a:ext cx="834390" cy="866749"/>
          </a:xfrm>
          <a:prstGeom prst="rect">
            <a:avLst/>
          </a:prstGeom>
          <a:solidFill>
            <a:sysClr val="window" lastClr="FFFFFF"/>
          </a:solidFill>
          <a:ln w="6350">
            <a:solidFill>
              <a:srgbClr val="FF0000"/>
            </a:solidFill>
          </a:ln>
        </p:spPr>
        <p:txBody>
          <a:bodyPr rot="0" spcFirstLastPara="0" vert="horz" wrap="none" lIns="91440" tIns="45720" rIns="91440" bIns="45720" numCol="1" spcCol="0" rtlCol="0" fromWordArt="0" anchor="t" anchorCtr="0" forceAA="0" compatLnSpc="1">
            <a:prstTxWarp prst="textNoShape">
              <a:avLst/>
            </a:prstTxWarp>
            <a:noAutofit/>
          </a:bodyPr>
          <a:lstStyle/>
          <a:p>
            <a:pPr algn="ct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NOT TO</a:t>
            </a:r>
          </a:p>
          <a:p>
            <a:pPr algn="ct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STANDARD</a:t>
            </a:r>
          </a:p>
          <a:p>
            <a:pPr algn="ctr">
              <a:lnSpc>
                <a:spcPct val="107000"/>
              </a:lnSpc>
              <a:spcAft>
                <a:spcPts val="0"/>
              </a:spcAft>
            </a:pPr>
            <a:r>
              <a:rPr lang="en-GB"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FAIL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24">
            <a:extLst>
              <a:ext uri="{FF2B5EF4-FFF2-40B4-BE49-F238E27FC236}">
                <a16:creationId xmlns:a16="http://schemas.microsoft.com/office/drawing/2014/main" id="{E47EE836-F9E8-4ABE-8DB0-A50919E56974}"/>
              </a:ext>
            </a:extLst>
          </p:cNvPr>
          <p:cNvSpPr txBox="1"/>
          <p:nvPr/>
        </p:nvSpPr>
        <p:spPr>
          <a:xfrm>
            <a:off x="5378250" y="3225644"/>
            <a:ext cx="3600000" cy="573240"/>
          </a:xfrm>
          <a:prstGeom prst="rect">
            <a:avLst/>
          </a:prstGeom>
          <a:ln w="6350">
            <a:solidFill>
              <a:srgbClr val="000000"/>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0"/>
              </a:spcAft>
            </a:pPr>
            <a:r>
              <a:rPr lang="en-GB" sz="1100" b="1" dirty="0">
                <a:solidFill>
                  <a:srgbClr val="FF0000"/>
                </a:solidFill>
                <a:effectLst/>
                <a:ea typeface="Calibri" panose="020F0502020204030204" pitchFamily="34" charset="0"/>
                <a:cs typeface="Times New Roman" panose="02020603050405020304" pitchFamily="18" charset="0"/>
              </a:rPr>
              <a:t>TRAINING MUST TAKE PLACE</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ea typeface="Calibri" panose="020F0502020204030204" pitchFamily="34" charset="0"/>
                <a:cs typeface="Times New Roman" panose="02020603050405020304" pitchFamily="18" charset="0"/>
              </a:rPr>
              <a:t>Examiner’s Recommendation of extent of training</a:t>
            </a:r>
          </a:p>
        </p:txBody>
      </p:sp>
      <p:sp>
        <p:nvSpPr>
          <p:cNvPr id="13" name="Text Box 25">
            <a:extLst>
              <a:ext uri="{FF2B5EF4-FFF2-40B4-BE49-F238E27FC236}">
                <a16:creationId xmlns:a16="http://schemas.microsoft.com/office/drawing/2014/main" id="{5A2F9009-1F1E-4459-B8D2-783158EC3BD2}"/>
              </a:ext>
            </a:extLst>
          </p:cNvPr>
          <p:cNvSpPr txBox="1"/>
          <p:nvPr/>
        </p:nvSpPr>
        <p:spPr>
          <a:xfrm>
            <a:off x="5393649" y="4057869"/>
            <a:ext cx="3600000" cy="882580"/>
          </a:xfrm>
          <a:prstGeom prst="rect">
            <a:avLst/>
          </a:prstGeom>
          <a:ln w="6350">
            <a:solidFill>
              <a:srgbClr val="FF0000"/>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0"/>
              </a:spcAft>
            </a:pPr>
            <a:r>
              <a:rPr lang="en-GB" sz="1400" b="1" dirty="0">
                <a:effectLst/>
                <a:ea typeface="Calibri" panose="020F0502020204030204" pitchFamily="34" charset="0"/>
                <a:cs typeface="Times New Roman" panose="02020603050405020304" pitchFamily="18" charset="0"/>
              </a:rPr>
              <a:t>RETAKE NEW &amp;</a:t>
            </a:r>
          </a:p>
          <a:p>
            <a:pPr algn="ctr">
              <a:lnSpc>
                <a:spcPct val="107000"/>
              </a:lnSpc>
              <a:spcAft>
                <a:spcPts val="0"/>
              </a:spcAft>
            </a:pPr>
            <a:r>
              <a:rPr lang="en-GB" sz="1400" b="1" dirty="0">
                <a:effectLst/>
                <a:ea typeface="Calibri" panose="020F0502020204030204" pitchFamily="34" charset="0"/>
                <a:cs typeface="Times New Roman" panose="02020603050405020304" pitchFamily="18" charset="0"/>
              </a:rPr>
              <a:t>DIFFERENT CHECK/TEST</a:t>
            </a:r>
          </a:p>
        </p:txBody>
      </p:sp>
      <p:cxnSp>
        <p:nvCxnSpPr>
          <p:cNvPr id="14" name="Straight Arrow Connector 13">
            <a:extLst>
              <a:ext uri="{FF2B5EF4-FFF2-40B4-BE49-F238E27FC236}">
                <a16:creationId xmlns:a16="http://schemas.microsoft.com/office/drawing/2014/main" id="{88E58936-74BC-477A-B7DD-57C62F9C646F}"/>
              </a:ext>
            </a:extLst>
          </p:cNvPr>
          <p:cNvCxnSpPr/>
          <p:nvPr/>
        </p:nvCxnSpPr>
        <p:spPr>
          <a:xfrm>
            <a:off x="3727027" y="4510036"/>
            <a:ext cx="422275"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A465AEA-74A4-4F3F-89E7-94ACDAD0206D}"/>
              </a:ext>
            </a:extLst>
          </p:cNvPr>
          <p:cNvCxnSpPr>
            <a:cxnSpLocks/>
          </p:cNvCxnSpPr>
          <p:nvPr/>
        </p:nvCxnSpPr>
        <p:spPr>
          <a:xfrm>
            <a:off x="1950668" y="2208735"/>
            <a:ext cx="6985" cy="252000"/>
          </a:xfrm>
          <a:prstGeom prst="straightConnector1">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BD3813B-C064-443C-9629-E376765C9E24}"/>
              </a:ext>
            </a:extLst>
          </p:cNvPr>
          <p:cNvCxnSpPr/>
          <p:nvPr/>
        </p:nvCxnSpPr>
        <p:spPr>
          <a:xfrm>
            <a:off x="7171265" y="2208735"/>
            <a:ext cx="6985" cy="25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DDC97DA-0F32-441A-98C9-4CE591AC7864}"/>
              </a:ext>
            </a:extLst>
          </p:cNvPr>
          <p:cNvCxnSpPr>
            <a:cxnSpLocks/>
          </p:cNvCxnSpPr>
          <p:nvPr/>
        </p:nvCxnSpPr>
        <p:spPr>
          <a:xfrm>
            <a:off x="1942731" y="4940449"/>
            <a:ext cx="0" cy="25200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D375827-0D38-4B00-8BA9-BBBC3F12DF63}"/>
              </a:ext>
            </a:extLst>
          </p:cNvPr>
          <p:cNvCxnSpPr>
            <a:cxnSpLocks/>
          </p:cNvCxnSpPr>
          <p:nvPr/>
        </p:nvCxnSpPr>
        <p:spPr>
          <a:xfrm flipH="1">
            <a:off x="1950351" y="2979942"/>
            <a:ext cx="317" cy="252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5C13BED-1502-4749-BA5E-311A23E45177}"/>
              </a:ext>
            </a:extLst>
          </p:cNvPr>
          <p:cNvCxnSpPr>
            <a:cxnSpLocks/>
          </p:cNvCxnSpPr>
          <p:nvPr/>
        </p:nvCxnSpPr>
        <p:spPr>
          <a:xfrm>
            <a:off x="1942731" y="3798884"/>
            <a:ext cx="7620" cy="252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aphicFrame>
        <p:nvGraphicFramePr>
          <p:cNvPr id="25" name="Table 24">
            <a:extLst>
              <a:ext uri="{FF2B5EF4-FFF2-40B4-BE49-F238E27FC236}">
                <a16:creationId xmlns:a16="http://schemas.microsoft.com/office/drawing/2014/main" id="{D7906208-EBD3-4EDF-A97D-E104DA998276}"/>
              </a:ext>
            </a:extLst>
          </p:cNvPr>
          <p:cNvGraphicFramePr>
            <a:graphicFrameLocks noGrp="1"/>
          </p:cNvGraphicFramePr>
          <p:nvPr>
            <p:extLst>
              <p:ext uri="{D42A27DB-BD31-4B8C-83A1-F6EECF244321}">
                <p14:modId xmlns:p14="http://schemas.microsoft.com/office/powerpoint/2010/main" val="13609795"/>
              </p:ext>
            </p:extLst>
          </p:nvPr>
        </p:nvGraphicFramePr>
        <p:xfrm>
          <a:off x="166535" y="534734"/>
          <a:ext cx="8812668" cy="1095566"/>
        </p:xfrm>
        <a:graphic>
          <a:graphicData uri="http://schemas.openxmlformats.org/drawingml/2006/table">
            <a:tbl>
              <a:tblPr firstRow="1" firstCol="1" bandRow="1"/>
              <a:tblGrid>
                <a:gridCol w="4406334">
                  <a:extLst>
                    <a:ext uri="{9D8B030D-6E8A-4147-A177-3AD203B41FA5}">
                      <a16:colId xmlns:a16="http://schemas.microsoft.com/office/drawing/2014/main" val="3255096808"/>
                    </a:ext>
                  </a:extLst>
                </a:gridCol>
                <a:gridCol w="4406334">
                  <a:extLst>
                    <a:ext uri="{9D8B030D-6E8A-4147-A177-3AD203B41FA5}">
                      <a16:colId xmlns:a16="http://schemas.microsoft.com/office/drawing/2014/main" val="4159936143"/>
                    </a:ext>
                  </a:extLst>
                </a:gridCol>
              </a:tblGrid>
              <a:tr h="0">
                <a:tc>
                  <a:txBody>
                    <a:bodyPr/>
                    <a:lstStyle/>
                    <a:p>
                      <a:pPr>
                        <a:lnSpc>
                          <a:spcPct val="107000"/>
                        </a:lnSpc>
                        <a:spcAft>
                          <a:spcPts val="0"/>
                        </a:spcAft>
                      </a:pPr>
                      <a:r>
                        <a:rPr lang="en-GB" sz="11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1. PASS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GB"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2. FAIL    Examiner Gives applicant another attempt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79268766"/>
                  </a:ext>
                </a:extLst>
              </a:tr>
              <a:tr h="0">
                <a:tc>
                  <a:txBody>
                    <a:bodyPr/>
                    <a:lstStyle/>
                    <a:p>
                      <a:pPr>
                        <a:lnSpc>
                          <a:spcPct val="107000"/>
                        </a:lnSpc>
                        <a:spcAft>
                          <a:spcPts val="0"/>
                        </a:spcAft>
                      </a:pPr>
                      <a:r>
                        <a:rPr lang="en-GB" sz="11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GB" sz="900" i="1" dirty="0">
                          <a:effectLst/>
                          <a:latin typeface="Calibri" panose="020F0502020204030204" pitchFamily="34" charset="0"/>
                          <a:ea typeface="Calibri" panose="020F0502020204030204" pitchFamily="34" charset="0"/>
                          <a:cs typeface="Times New Roman" panose="02020603050405020304" pitchFamily="18" charset="0"/>
                        </a:rPr>
                        <a:t>Examiner should only exercise option to repeat when the applicant has made a minor error, &amp; it is clear that the applicant is aware of the issue, &amp;how to resolve it without requiring training input.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73643989"/>
                  </a:ext>
                </a:extLst>
              </a:tr>
              <a:tr h="0">
                <a:tc>
                  <a:txBody>
                    <a:bodyPr/>
                    <a:lstStyle/>
                    <a:p>
                      <a:pPr>
                        <a:lnSpc>
                          <a:spcPct val="107000"/>
                        </a:lnSpc>
                        <a:spcAft>
                          <a:spcPts val="0"/>
                        </a:spcAft>
                      </a:pPr>
                      <a:r>
                        <a:rPr lang="en-GB" sz="11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3.FAIL   The ITEM is Failed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GB"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4. FAIL  The Test is Failed  </a:t>
                      </a:r>
                      <a:r>
                        <a:rPr lang="en-GB" sz="11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FULL FAIL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00602422"/>
                  </a:ext>
                </a:extLst>
              </a:tr>
              <a:tr h="0">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There is a failure in the item, the Safety of Flight is not an issue, leading to Partial Pass and second attempt. </a:t>
                      </a:r>
                      <a:r>
                        <a:rPr lang="en-GB" sz="1000" b="1" dirty="0">
                          <a:effectLst/>
                          <a:latin typeface="Calibri" panose="020F0502020204030204" pitchFamily="34" charset="0"/>
                          <a:ea typeface="Calibri" panose="020F0502020204030204" pitchFamily="34" charset="0"/>
                          <a:cs typeface="Times New Roman" panose="02020603050405020304" pitchFamily="18" charset="0"/>
                        </a:rPr>
                        <a:t>This takes place as a separate event.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GB" sz="9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 Safety of Flight is impacted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900" i="1" dirty="0">
                          <a:effectLst/>
                          <a:latin typeface="Calibri" panose="020F0502020204030204" pitchFamily="34" charset="0"/>
                          <a:ea typeface="Calibri" panose="020F0502020204030204" pitchFamily="34" charset="0"/>
                          <a:cs typeface="Times New Roman" panose="02020603050405020304" pitchFamily="18" charset="0"/>
                        </a:rPr>
                        <a:t>Or more than five items failed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35404418"/>
                  </a:ext>
                </a:extLst>
              </a:tr>
            </a:tbl>
          </a:graphicData>
        </a:graphic>
      </p:graphicFrame>
      <p:cxnSp>
        <p:nvCxnSpPr>
          <p:cNvPr id="33" name="Straight Arrow Connector 32">
            <a:extLst>
              <a:ext uri="{FF2B5EF4-FFF2-40B4-BE49-F238E27FC236}">
                <a16:creationId xmlns:a16="http://schemas.microsoft.com/office/drawing/2014/main" id="{33DF1FA3-294A-4A0D-80D8-F84BF3C86DB1}"/>
              </a:ext>
            </a:extLst>
          </p:cNvPr>
          <p:cNvCxnSpPr/>
          <p:nvPr/>
        </p:nvCxnSpPr>
        <p:spPr>
          <a:xfrm>
            <a:off x="7160680" y="2973279"/>
            <a:ext cx="6985" cy="25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D30CEF9-19A4-429C-8912-7244E4484FC7}"/>
              </a:ext>
            </a:extLst>
          </p:cNvPr>
          <p:cNvCxnSpPr/>
          <p:nvPr/>
        </p:nvCxnSpPr>
        <p:spPr>
          <a:xfrm>
            <a:off x="7171264" y="3789776"/>
            <a:ext cx="6985" cy="25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6A16BC1-6A4B-4914-A226-E19354F3F79F}"/>
              </a:ext>
            </a:extLst>
          </p:cNvPr>
          <p:cNvCxnSpPr/>
          <p:nvPr/>
        </p:nvCxnSpPr>
        <p:spPr>
          <a:xfrm>
            <a:off x="4971374" y="4510036"/>
            <a:ext cx="422275"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184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12425-F151-492C-B743-836E22497865}"/>
              </a:ext>
            </a:extLst>
          </p:cNvPr>
          <p:cNvSpPr>
            <a:spLocks noGrp="1"/>
          </p:cNvSpPr>
          <p:nvPr>
            <p:ph type="title"/>
          </p:nvPr>
        </p:nvSpPr>
        <p:spPr/>
        <p:txBody>
          <a:bodyPr/>
          <a:lstStyle/>
          <a:p>
            <a:r>
              <a:rPr lang="en-GB" sz="3200" dirty="0"/>
              <a:t>CONDUCT OF THE CHECK</a:t>
            </a:r>
          </a:p>
        </p:txBody>
      </p:sp>
    </p:spTree>
    <p:extLst>
      <p:ext uri="{BB962C8B-B14F-4D97-AF65-F5344CB8AC3E}">
        <p14:creationId xmlns:p14="http://schemas.microsoft.com/office/powerpoint/2010/main" val="2977074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0468E2-C1AC-4BF5-8017-AAB5E9326F60}"/>
              </a:ext>
            </a:extLst>
          </p:cNvPr>
          <p:cNvSpPr>
            <a:spLocks noGrp="1"/>
          </p:cNvSpPr>
          <p:nvPr>
            <p:ph type="body" sz="quarter" idx="14"/>
          </p:nvPr>
        </p:nvSpPr>
        <p:spPr>
          <a:xfrm>
            <a:off x="1588" y="476250"/>
            <a:ext cx="8892818" cy="4809153"/>
          </a:xfrm>
        </p:spPr>
        <p:txBody>
          <a:bodyPr/>
          <a:lstStyle/>
          <a:p>
            <a:pPr marL="342900" lvl="1" indent="0">
              <a:lnSpc>
                <a:spcPct val="200000"/>
              </a:lnSpc>
              <a:spcBef>
                <a:spcPct val="20000"/>
              </a:spcBef>
              <a:spcAft>
                <a:spcPct val="0"/>
              </a:spcAft>
              <a:buNone/>
            </a:pPr>
            <a:r>
              <a:rPr lang="en-GB" sz="1800" dirty="0">
                <a:solidFill>
                  <a:srgbClr val="1F497D"/>
                </a:solidFill>
                <a:latin typeface="Helvetica"/>
                <a:cs typeface="+mn-cs"/>
              </a:rPr>
              <a:t>00:15 				Pre-examination</a:t>
            </a:r>
          </a:p>
          <a:p>
            <a:pPr marL="887015" lvl="2" indent="-285750">
              <a:spcBef>
                <a:spcPct val="20000"/>
              </a:spcBef>
              <a:spcAft>
                <a:spcPct val="0"/>
              </a:spcAft>
            </a:pPr>
            <a:r>
              <a:rPr lang="en-GB" sz="1800" dirty="0">
                <a:solidFill>
                  <a:srgbClr val="1F497D"/>
                </a:solidFill>
                <a:latin typeface="Helvetica"/>
                <a:cs typeface="+mn-cs"/>
              </a:rPr>
              <a:t>The objective of the flight;</a:t>
            </a:r>
          </a:p>
          <a:p>
            <a:pPr marL="887015" lvl="2" indent="-285750">
              <a:spcBef>
                <a:spcPct val="20000"/>
              </a:spcBef>
              <a:spcAft>
                <a:spcPct val="0"/>
              </a:spcAft>
            </a:pPr>
            <a:r>
              <a:rPr lang="en-GB" sz="1800" dirty="0">
                <a:solidFill>
                  <a:srgbClr val="1F497D"/>
                </a:solidFill>
                <a:latin typeface="Helvetica"/>
                <a:cs typeface="+mn-cs"/>
              </a:rPr>
              <a:t>Licensing and identification checks, as necessary;</a:t>
            </a:r>
          </a:p>
          <a:p>
            <a:pPr marL="887015" lvl="2" indent="-285750">
              <a:spcBef>
                <a:spcPct val="20000"/>
              </a:spcBef>
              <a:spcAft>
                <a:spcPct val="0"/>
              </a:spcAft>
            </a:pPr>
            <a:r>
              <a:rPr lang="en-GB" sz="1800" dirty="0">
                <a:solidFill>
                  <a:srgbClr val="1F497D"/>
                </a:solidFill>
                <a:latin typeface="Helvetica"/>
                <a:cs typeface="+mn-cs"/>
              </a:rPr>
              <a:t>Freedom for the ‘candidate’ to ask questions;</a:t>
            </a:r>
          </a:p>
          <a:p>
            <a:pPr marL="887015" lvl="2" indent="-285750">
              <a:spcBef>
                <a:spcPct val="20000"/>
              </a:spcBef>
              <a:spcAft>
                <a:spcPct val="0"/>
              </a:spcAft>
            </a:pPr>
            <a:r>
              <a:rPr lang="en-GB" sz="1800" dirty="0">
                <a:solidFill>
                  <a:srgbClr val="1F497D"/>
                </a:solidFill>
                <a:latin typeface="Helvetica"/>
                <a:cs typeface="+mn-cs"/>
              </a:rPr>
              <a:t>Operating procedures to be followed </a:t>
            </a:r>
            <a:r>
              <a:rPr lang="en-GB" sz="1200" dirty="0">
                <a:solidFill>
                  <a:srgbClr val="1F497D"/>
                </a:solidFill>
                <a:latin typeface="Helvetica"/>
                <a:cs typeface="+mn-cs"/>
              </a:rPr>
              <a:t>(for example operators manual)</a:t>
            </a:r>
            <a:r>
              <a:rPr lang="en-GB" sz="1800" dirty="0">
                <a:solidFill>
                  <a:srgbClr val="1F497D"/>
                </a:solidFill>
                <a:latin typeface="Helvetica"/>
                <a:cs typeface="+mn-cs"/>
              </a:rPr>
              <a:t>;</a:t>
            </a:r>
          </a:p>
          <a:p>
            <a:pPr marL="887015" lvl="2" indent="-285750">
              <a:spcBef>
                <a:spcPct val="20000"/>
              </a:spcBef>
              <a:spcAft>
                <a:spcPct val="0"/>
              </a:spcAft>
            </a:pPr>
            <a:r>
              <a:rPr lang="en-GB" sz="1800" dirty="0">
                <a:solidFill>
                  <a:srgbClr val="1F497D"/>
                </a:solidFill>
                <a:latin typeface="Helvetica"/>
                <a:cs typeface="+mn-cs"/>
              </a:rPr>
              <a:t>Weather assessment;</a:t>
            </a:r>
          </a:p>
          <a:p>
            <a:pPr marL="887015" lvl="2" indent="-285750">
              <a:spcBef>
                <a:spcPct val="20000"/>
              </a:spcBef>
              <a:spcAft>
                <a:spcPct val="0"/>
              </a:spcAft>
            </a:pPr>
            <a:r>
              <a:rPr lang="en-GB" sz="1800" dirty="0">
                <a:solidFill>
                  <a:srgbClr val="1F497D"/>
                </a:solidFill>
                <a:latin typeface="Helvetica"/>
              </a:rPr>
              <a:t>Respective roles/ operating capacity of ‘candidate’ and examiner</a:t>
            </a:r>
            <a:endParaRPr lang="en-GB" sz="1800" dirty="0">
              <a:solidFill>
                <a:srgbClr val="1F497D"/>
              </a:solidFill>
              <a:latin typeface="Helvetica"/>
              <a:cs typeface="+mn-cs"/>
            </a:endParaRPr>
          </a:p>
          <a:p>
            <a:pPr marL="887015" lvl="2" indent="-285750">
              <a:spcBef>
                <a:spcPct val="20000"/>
              </a:spcBef>
              <a:spcAft>
                <a:spcPct val="0"/>
              </a:spcAft>
            </a:pPr>
            <a:r>
              <a:rPr lang="en-GB" sz="1800" dirty="0">
                <a:solidFill>
                  <a:srgbClr val="1F497D"/>
                </a:solidFill>
                <a:latin typeface="Helvetica"/>
                <a:cs typeface="+mn-cs"/>
              </a:rPr>
              <a:t>Aims to be identified by ‘candidate’;</a:t>
            </a:r>
          </a:p>
          <a:p>
            <a:pPr marL="887015" lvl="2" indent="-285750">
              <a:spcBef>
                <a:spcPct val="20000"/>
              </a:spcBef>
              <a:spcAft>
                <a:spcPct val="0"/>
              </a:spcAft>
            </a:pPr>
            <a:r>
              <a:rPr lang="en-GB" sz="1800" dirty="0">
                <a:solidFill>
                  <a:srgbClr val="1F497D"/>
                </a:solidFill>
                <a:latin typeface="Helvetica"/>
                <a:cs typeface="+mn-cs"/>
              </a:rPr>
              <a:t>Simulated weather assumptions </a:t>
            </a:r>
            <a:r>
              <a:rPr lang="en-GB" sz="1200" dirty="0">
                <a:solidFill>
                  <a:srgbClr val="1F497D"/>
                </a:solidFill>
                <a:latin typeface="Helvetica"/>
                <a:cs typeface="+mn-cs"/>
              </a:rPr>
              <a:t>(for example icing and cloud base)</a:t>
            </a:r>
            <a:r>
              <a:rPr lang="en-GB" sz="1800" dirty="0">
                <a:solidFill>
                  <a:srgbClr val="1F497D"/>
                </a:solidFill>
                <a:latin typeface="Helvetica"/>
                <a:cs typeface="+mn-cs"/>
              </a:rPr>
              <a:t>;</a:t>
            </a:r>
          </a:p>
          <a:p>
            <a:pPr marL="887015" lvl="2" indent="-285750">
              <a:spcBef>
                <a:spcPct val="20000"/>
              </a:spcBef>
              <a:spcAft>
                <a:spcPct val="0"/>
              </a:spcAft>
            </a:pPr>
            <a:r>
              <a:rPr lang="en-GB" sz="1800" dirty="0">
                <a:solidFill>
                  <a:srgbClr val="1F497D"/>
                </a:solidFill>
                <a:latin typeface="Helvetica"/>
                <a:cs typeface="+mn-cs"/>
              </a:rPr>
              <a:t>Contents of exercise to be performed;</a:t>
            </a:r>
          </a:p>
          <a:p>
            <a:pPr marL="887015" lvl="2" indent="-285750">
              <a:spcBef>
                <a:spcPct val="20000"/>
              </a:spcBef>
              <a:spcAft>
                <a:spcPct val="0"/>
              </a:spcAft>
            </a:pPr>
            <a:r>
              <a:rPr lang="en-GB" sz="1800" dirty="0">
                <a:solidFill>
                  <a:srgbClr val="1F497D"/>
                </a:solidFill>
                <a:latin typeface="Helvetica"/>
                <a:cs typeface="+mn-cs"/>
              </a:rPr>
              <a:t>Agreed speed and handling parameters </a:t>
            </a:r>
            <a:r>
              <a:rPr lang="en-GB" sz="1200" dirty="0">
                <a:solidFill>
                  <a:srgbClr val="1F497D"/>
                </a:solidFill>
                <a:latin typeface="Helvetica"/>
                <a:cs typeface="+mn-cs"/>
              </a:rPr>
              <a:t>(for example V-speeds, bank angle, approach minima)</a:t>
            </a:r>
            <a:r>
              <a:rPr lang="en-GB" sz="1800" dirty="0">
                <a:solidFill>
                  <a:srgbClr val="1F497D"/>
                </a:solidFill>
                <a:latin typeface="Helvetica"/>
                <a:cs typeface="+mn-cs"/>
              </a:rPr>
              <a:t>;</a:t>
            </a:r>
          </a:p>
          <a:p>
            <a:pPr marL="887015" lvl="2" indent="-285750">
              <a:spcBef>
                <a:spcPct val="20000"/>
              </a:spcBef>
              <a:spcAft>
                <a:spcPct val="0"/>
              </a:spcAft>
            </a:pPr>
            <a:r>
              <a:rPr lang="en-GB" sz="1800" dirty="0">
                <a:solidFill>
                  <a:srgbClr val="1F497D"/>
                </a:solidFill>
                <a:latin typeface="Helvetica"/>
                <a:cs typeface="+mn-cs"/>
              </a:rPr>
              <a:t>Use of R/T </a:t>
            </a:r>
            <a:r>
              <a:rPr lang="en-GB" sz="1200" dirty="0">
                <a:solidFill>
                  <a:srgbClr val="1F497D"/>
                </a:solidFill>
                <a:latin typeface="Helvetica"/>
                <a:cs typeface="+mn-cs"/>
              </a:rPr>
              <a:t>(for example during emergency)</a:t>
            </a:r>
            <a:r>
              <a:rPr lang="en-GB" sz="1800" dirty="0">
                <a:solidFill>
                  <a:srgbClr val="1F497D"/>
                </a:solidFill>
                <a:latin typeface="Helvetica"/>
                <a:cs typeface="+mn-cs"/>
              </a:rPr>
              <a:t>;</a:t>
            </a:r>
          </a:p>
          <a:p>
            <a:pPr marL="887015" lvl="2" indent="-285750">
              <a:spcBef>
                <a:spcPct val="20000"/>
              </a:spcBef>
              <a:spcAft>
                <a:spcPct val="0"/>
              </a:spcAft>
            </a:pPr>
            <a:r>
              <a:rPr lang="en-GB" sz="1800" dirty="0">
                <a:solidFill>
                  <a:srgbClr val="1F497D"/>
                </a:solidFill>
                <a:latin typeface="Helvetica"/>
                <a:cs typeface="+mn-cs"/>
              </a:rPr>
              <a:t>Criteria for success &amp; possible outcome of test;</a:t>
            </a:r>
          </a:p>
          <a:p>
            <a:pPr marL="342900" lvl="1" indent="0">
              <a:lnSpc>
                <a:spcPct val="200000"/>
              </a:lnSpc>
              <a:spcBef>
                <a:spcPct val="20000"/>
              </a:spcBef>
              <a:spcAft>
                <a:spcPct val="0"/>
              </a:spcAft>
              <a:buNone/>
            </a:pPr>
            <a:endParaRPr lang="en-GB" sz="1800" dirty="0">
              <a:solidFill>
                <a:srgbClr val="1F497D"/>
              </a:solidFill>
              <a:latin typeface="Helvetica"/>
              <a:cs typeface="+mn-cs"/>
            </a:endParaRPr>
          </a:p>
        </p:txBody>
      </p:sp>
      <p:sp>
        <p:nvSpPr>
          <p:cNvPr id="3" name="Title 2">
            <a:extLst>
              <a:ext uri="{FF2B5EF4-FFF2-40B4-BE49-F238E27FC236}">
                <a16:creationId xmlns:a16="http://schemas.microsoft.com/office/drawing/2014/main" id="{1CDBE656-4965-4D8E-9BF1-A3491D5063CA}"/>
              </a:ext>
            </a:extLst>
          </p:cNvPr>
          <p:cNvSpPr>
            <a:spLocks noGrp="1"/>
          </p:cNvSpPr>
          <p:nvPr>
            <p:ph type="title"/>
          </p:nvPr>
        </p:nvSpPr>
        <p:spPr/>
        <p:txBody>
          <a:bodyPr/>
          <a:lstStyle/>
          <a:p>
            <a:r>
              <a:rPr lang="da-DK" dirty="0"/>
              <a:t>CONDUCT OF THE CHECK</a:t>
            </a:r>
            <a:endParaRPr lang="en-GB" dirty="0"/>
          </a:p>
        </p:txBody>
      </p:sp>
    </p:spTree>
    <p:extLst>
      <p:ext uri="{BB962C8B-B14F-4D97-AF65-F5344CB8AC3E}">
        <p14:creationId xmlns:p14="http://schemas.microsoft.com/office/powerpoint/2010/main" val="3642279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0468E2-C1AC-4BF5-8017-AAB5E9326F60}"/>
              </a:ext>
            </a:extLst>
          </p:cNvPr>
          <p:cNvSpPr>
            <a:spLocks noGrp="1"/>
          </p:cNvSpPr>
          <p:nvPr>
            <p:ph type="body" sz="quarter" idx="14"/>
          </p:nvPr>
        </p:nvSpPr>
        <p:spPr>
          <a:xfrm>
            <a:off x="1588" y="476250"/>
            <a:ext cx="8892818" cy="4809153"/>
          </a:xfrm>
        </p:spPr>
        <p:txBody>
          <a:bodyPr/>
          <a:lstStyle/>
          <a:p>
            <a:pPr marL="342900" lvl="1" indent="0">
              <a:lnSpc>
                <a:spcPct val="200000"/>
              </a:lnSpc>
              <a:spcBef>
                <a:spcPct val="20000"/>
              </a:spcBef>
              <a:spcAft>
                <a:spcPct val="0"/>
              </a:spcAft>
              <a:buNone/>
            </a:pPr>
            <a:r>
              <a:rPr lang="en-GB" sz="1800" dirty="0">
                <a:solidFill>
                  <a:srgbClr val="1F497D"/>
                </a:solidFill>
                <a:latin typeface="Helvetica"/>
                <a:cs typeface="+mn-cs"/>
              </a:rPr>
              <a:t>00:15 				Pre-examination</a:t>
            </a:r>
          </a:p>
          <a:p>
            <a:pPr marL="342900" lvl="1" indent="0">
              <a:lnSpc>
                <a:spcPct val="200000"/>
              </a:lnSpc>
              <a:spcBef>
                <a:spcPct val="20000"/>
              </a:spcBef>
              <a:spcAft>
                <a:spcPct val="0"/>
              </a:spcAft>
              <a:buNone/>
            </a:pPr>
            <a:r>
              <a:rPr lang="en-GB" sz="1800" dirty="0">
                <a:solidFill>
                  <a:srgbClr val="1F497D"/>
                </a:solidFill>
                <a:latin typeface="Helvetica"/>
                <a:cs typeface="+mn-cs"/>
              </a:rPr>
              <a:t>00:45 				Theoretical check</a:t>
            </a:r>
          </a:p>
          <a:p>
            <a:pPr marL="887015" lvl="2" indent="-285750">
              <a:spcBef>
                <a:spcPct val="20000"/>
              </a:spcBef>
              <a:spcAft>
                <a:spcPct val="0"/>
              </a:spcAft>
            </a:pPr>
            <a:r>
              <a:rPr lang="en-GB" sz="1800" dirty="0">
                <a:solidFill>
                  <a:srgbClr val="1F497D"/>
                </a:solidFill>
                <a:latin typeface="Helvetica"/>
                <a:cs typeface="+mn-cs"/>
              </a:rPr>
              <a:t>Performance</a:t>
            </a:r>
          </a:p>
          <a:p>
            <a:pPr marL="887015" lvl="2" indent="-285750">
              <a:spcBef>
                <a:spcPct val="20000"/>
              </a:spcBef>
              <a:spcAft>
                <a:spcPct val="0"/>
              </a:spcAft>
            </a:pPr>
            <a:r>
              <a:rPr lang="en-GB" sz="1800" dirty="0">
                <a:solidFill>
                  <a:srgbClr val="1F497D"/>
                </a:solidFill>
                <a:latin typeface="Helvetica"/>
                <a:cs typeface="+mn-cs"/>
              </a:rPr>
              <a:t>AC systems and operations</a:t>
            </a:r>
          </a:p>
          <a:p>
            <a:pPr marL="887015" lvl="2" indent="-285750">
              <a:spcBef>
                <a:spcPct val="20000"/>
              </a:spcBef>
              <a:spcAft>
                <a:spcPct val="0"/>
              </a:spcAft>
            </a:pPr>
            <a:r>
              <a:rPr lang="en-GB" sz="1800" dirty="0">
                <a:solidFill>
                  <a:srgbClr val="1F497D"/>
                </a:solidFill>
                <a:latin typeface="Helvetica"/>
                <a:cs typeface="+mn-cs"/>
              </a:rPr>
              <a:t>Planning</a:t>
            </a:r>
          </a:p>
          <a:p>
            <a:pPr marL="887015" lvl="2" indent="-285750">
              <a:spcBef>
                <a:spcPct val="20000"/>
              </a:spcBef>
              <a:spcAft>
                <a:spcPct val="0"/>
              </a:spcAft>
            </a:pPr>
            <a:r>
              <a:rPr lang="en-GB" sz="1800" dirty="0" err="1">
                <a:solidFill>
                  <a:srgbClr val="1F497D"/>
                </a:solidFill>
                <a:latin typeface="Helvetica"/>
                <a:cs typeface="+mn-cs"/>
              </a:rPr>
              <a:t>Wx</a:t>
            </a:r>
            <a:r>
              <a:rPr lang="en-GB" sz="1800" dirty="0">
                <a:solidFill>
                  <a:srgbClr val="1F497D"/>
                </a:solidFill>
                <a:latin typeface="Helvetica"/>
                <a:cs typeface="+mn-cs"/>
              </a:rPr>
              <a:t> requirements</a:t>
            </a:r>
          </a:p>
          <a:p>
            <a:pPr marL="887015" lvl="2" indent="-285750">
              <a:spcBef>
                <a:spcPct val="20000"/>
              </a:spcBef>
              <a:spcAft>
                <a:spcPct val="0"/>
              </a:spcAft>
            </a:pPr>
            <a:r>
              <a:rPr lang="en-GB" sz="1800" dirty="0">
                <a:solidFill>
                  <a:srgbClr val="1F497D"/>
                </a:solidFill>
                <a:latin typeface="Helvetica"/>
                <a:cs typeface="+mn-cs"/>
              </a:rPr>
              <a:t>General knowledge PANS OPS etc</a:t>
            </a:r>
          </a:p>
          <a:p>
            <a:pPr marL="887015" lvl="2" indent="-285750">
              <a:spcBef>
                <a:spcPct val="20000"/>
              </a:spcBef>
              <a:spcAft>
                <a:spcPct val="0"/>
              </a:spcAft>
            </a:pPr>
            <a:r>
              <a:rPr lang="en-GB" sz="1800" dirty="0">
                <a:solidFill>
                  <a:srgbClr val="1F497D"/>
                </a:solidFill>
                <a:latin typeface="Helvetica"/>
                <a:cs typeface="+mn-cs"/>
              </a:rPr>
              <a:t>FCL privileges and conditions</a:t>
            </a:r>
          </a:p>
          <a:p>
            <a:pPr marL="887015" lvl="2" indent="-285750">
              <a:spcBef>
                <a:spcPct val="20000"/>
              </a:spcBef>
              <a:spcAft>
                <a:spcPct val="0"/>
              </a:spcAft>
            </a:pPr>
            <a:r>
              <a:rPr lang="en-GB" sz="1800" dirty="0">
                <a:solidFill>
                  <a:srgbClr val="1F497D"/>
                </a:solidFill>
                <a:latin typeface="Helvetica"/>
                <a:cs typeface="+mn-cs"/>
              </a:rPr>
              <a:t>Regulations.</a:t>
            </a:r>
          </a:p>
          <a:p>
            <a:pPr marL="342900" lvl="1" indent="0">
              <a:lnSpc>
                <a:spcPct val="200000"/>
              </a:lnSpc>
              <a:spcBef>
                <a:spcPct val="20000"/>
              </a:spcBef>
              <a:spcAft>
                <a:spcPct val="0"/>
              </a:spcAft>
              <a:buNone/>
            </a:pPr>
            <a:endParaRPr lang="en-GB" sz="1800" dirty="0">
              <a:solidFill>
                <a:srgbClr val="1F497D"/>
              </a:solidFill>
              <a:latin typeface="Helvetica"/>
              <a:cs typeface="+mn-cs"/>
            </a:endParaRPr>
          </a:p>
        </p:txBody>
      </p:sp>
      <p:sp>
        <p:nvSpPr>
          <p:cNvPr id="3" name="Title 2">
            <a:extLst>
              <a:ext uri="{FF2B5EF4-FFF2-40B4-BE49-F238E27FC236}">
                <a16:creationId xmlns:a16="http://schemas.microsoft.com/office/drawing/2014/main" id="{1CDBE656-4965-4D8E-9BF1-A3491D5063CA}"/>
              </a:ext>
            </a:extLst>
          </p:cNvPr>
          <p:cNvSpPr>
            <a:spLocks noGrp="1"/>
          </p:cNvSpPr>
          <p:nvPr>
            <p:ph type="title"/>
          </p:nvPr>
        </p:nvSpPr>
        <p:spPr/>
        <p:txBody>
          <a:bodyPr/>
          <a:lstStyle/>
          <a:p>
            <a:r>
              <a:rPr lang="da-DK" dirty="0"/>
              <a:t>CONDUCT OF THE CHECK</a:t>
            </a:r>
            <a:endParaRPr lang="en-GB" dirty="0"/>
          </a:p>
        </p:txBody>
      </p:sp>
      <p:sp>
        <p:nvSpPr>
          <p:cNvPr id="4" name="Slide Number Placeholder 3">
            <a:extLst>
              <a:ext uri="{FF2B5EF4-FFF2-40B4-BE49-F238E27FC236}">
                <a16:creationId xmlns:a16="http://schemas.microsoft.com/office/drawing/2014/main" id="{C2FCE328-215A-4C0C-8CDA-65B05506130B}"/>
              </a:ext>
            </a:extLst>
          </p:cNvPr>
          <p:cNvSpPr>
            <a:spLocks noGrp="1"/>
          </p:cNvSpPr>
          <p:nvPr>
            <p:ph type="sldNum" sz="quarter" idx="15"/>
          </p:nvPr>
        </p:nvSpPr>
        <p:spPr/>
        <p:txBody>
          <a:bodyPr/>
          <a:lstStyle/>
          <a:p>
            <a:fld id="{34C90F35-5409-4C98-878F-F5B69553D099}" type="slidenum">
              <a:rPr lang="en-US" smtClean="0"/>
              <a:pPr/>
              <a:t>16</a:t>
            </a:fld>
            <a:endParaRPr lang="en-US" dirty="0"/>
          </a:p>
        </p:txBody>
      </p:sp>
    </p:spTree>
    <p:extLst>
      <p:ext uri="{BB962C8B-B14F-4D97-AF65-F5344CB8AC3E}">
        <p14:creationId xmlns:p14="http://schemas.microsoft.com/office/powerpoint/2010/main" val="3950874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0468E2-C1AC-4BF5-8017-AAB5E9326F60}"/>
              </a:ext>
            </a:extLst>
          </p:cNvPr>
          <p:cNvSpPr>
            <a:spLocks noGrp="1"/>
          </p:cNvSpPr>
          <p:nvPr>
            <p:ph type="body" sz="quarter" idx="14"/>
          </p:nvPr>
        </p:nvSpPr>
        <p:spPr>
          <a:xfrm>
            <a:off x="1588" y="476250"/>
            <a:ext cx="8892818" cy="4809153"/>
          </a:xfrm>
        </p:spPr>
        <p:txBody>
          <a:bodyPr/>
          <a:lstStyle/>
          <a:p>
            <a:pPr marL="342900" lvl="1" indent="0">
              <a:lnSpc>
                <a:spcPct val="200000"/>
              </a:lnSpc>
              <a:spcBef>
                <a:spcPct val="20000"/>
              </a:spcBef>
              <a:spcAft>
                <a:spcPct val="0"/>
              </a:spcAft>
              <a:buNone/>
            </a:pPr>
            <a:r>
              <a:rPr lang="en-GB" sz="1800" dirty="0">
                <a:solidFill>
                  <a:srgbClr val="1F497D"/>
                </a:solidFill>
                <a:latin typeface="Helvetica"/>
                <a:cs typeface="+mn-cs"/>
              </a:rPr>
              <a:t>00:15 				Pre-examination</a:t>
            </a:r>
          </a:p>
          <a:p>
            <a:pPr marL="342900" lvl="1" indent="0">
              <a:lnSpc>
                <a:spcPct val="200000"/>
              </a:lnSpc>
              <a:spcBef>
                <a:spcPct val="20000"/>
              </a:spcBef>
              <a:spcAft>
                <a:spcPct val="0"/>
              </a:spcAft>
              <a:buNone/>
            </a:pPr>
            <a:r>
              <a:rPr lang="en-GB" sz="1800" dirty="0">
                <a:solidFill>
                  <a:srgbClr val="1F497D"/>
                </a:solidFill>
                <a:latin typeface="Helvetica"/>
                <a:cs typeface="+mn-cs"/>
              </a:rPr>
              <a:t>00:45 				Theoretical check</a:t>
            </a:r>
          </a:p>
          <a:p>
            <a:pPr marL="342900" lvl="1" indent="0">
              <a:lnSpc>
                <a:spcPct val="200000"/>
              </a:lnSpc>
              <a:spcBef>
                <a:spcPct val="20000"/>
              </a:spcBef>
              <a:spcAft>
                <a:spcPct val="0"/>
              </a:spcAft>
              <a:buNone/>
            </a:pPr>
            <a:r>
              <a:rPr lang="en-GB" sz="1800" dirty="0">
                <a:solidFill>
                  <a:srgbClr val="1F497D"/>
                </a:solidFill>
                <a:latin typeface="Helvetica"/>
                <a:cs typeface="+mn-cs"/>
              </a:rPr>
              <a:t>00:15 				Pack up and go to simulator</a:t>
            </a:r>
          </a:p>
          <a:p>
            <a:pPr marL="342900" lvl="1" indent="0">
              <a:lnSpc>
                <a:spcPct val="200000"/>
              </a:lnSpc>
              <a:spcBef>
                <a:spcPct val="20000"/>
              </a:spcBef>
              <a:spcAft>
                <a:spcPct val="0"/>
              </a:spcAft>
              <a:buNone/>
            </a:pPr>
            <a:r>
              <a:rPr lang="en-GB" sz="1800" dirty="0">
                <a:solidFill>
                  <a:srgbClr val="1F497D"/>
                </a:solidFill>
                <a:latin typeface="Helvetica"/>
                <a:cs typeface="+mn-cs"/>
              </a:rPr>
              <a:t>02:00 / 04:00 	Simulator</a:t>
            </a:r>
          </a:p>
        </p:txBody>
      </p:sp>
      <p:sp>
        <p:nvSpPr>
          <p:cNvPr id="3" name="Title 2">
            <a:extLst>
              <a:ext uri="{FF2B5EF4-FFF2-40B4-BE49-F238E27FC236}">
                <a16:creationId xmlns:a16="http://schemas.microsoft.com/office/drawing/2014/main" id="{1CDBE656-4965-4D8E-9BF1-A3491D5063CA}"/>
              </a:ext>
            </a:extLst>
          </p:cNvPr>
          <p:cNvSpPr>
            <a:spLocks noGrp="1"/>
          </p:cNvSpPr>
          <p:nvPr>
            <p:ph type="title"/>
          </p:nvPr>
        </p:nvSpPr>
        <p:spPr/>
        <p:txBody>
          <a:bodyPr/>
          <a:lstStyle/>
          <a:p>
            <a:r>
              <a:rPr lang="da-DK" dirty="0"/>
              <a:t>CONDUCT OF THE CHECK</a:t>
            </a:r>
            <a:endParaRPr lang="en-GB" dirty="0"/>
          </a:p>
        </p:txBody>
      </p:sp>
      <p:sp>
        <p:nvSpPr>
          <p:cNvPr id="4" name="Slide Number Placeholder 3">
            <a:extLst>
              <a:ext uri="{FF2B5EF4-FFF2-40B4-BE49-F238E27FC236}">
                <a16:creationId xmlns:a16="http://schemas.microsoft.com/office/drawing/2014/main" id="{C2FCE328-215A-4C0C-8CDA-65B05506130B}"/>
              </a:ext>
            </a:extLst>
          </p:cNvPr>
          <p:cNvSpPr>
            <a:spLocks noGrp="1"/>
          </p:cNvSpPr>
          <p:nvPr>
            <p:ph type="sldNum" sz="quarter" idx="15"/>
          </p:nvPr>
        </p:nvSpPr>
        <p:spPr/>
        <p:txBody>
          <a:bodyPr/>
          <a:lstStyle/>
          <a:p>
            <a:fld id="{34C90F35-5409-4C98-878F-F5B69553D099}" type="slidenum">
              <a:rPr lang="en-US" smtClean="0"/>
              <a:pPr/>
              <a:t>17</a:t>
            </a:fld>
            <a:endParaRPr lang="en-US" dirty="0"/>
          </a:p>
        </p:txBody>
      </p:sp>
    </p:spTree>
    <p:extLst>
      <p:ext uri="{BB962C8B-B14F-4D97-AF65-F5344CB8AC3E}">
        <p14:creationId xmlns:p14="http://schemas.microsoft.com/office/powerpoint/2010/main" val="1556238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0468E2-C1AC-4BF5-8017-AAB5E9326F60}"/>
              </a:ext>
            </a:extLst>
          </p:cNvPr>
          <p:cNvSpPr>
            <a:spLocks noGrp="1"/>
          </p:cNvSpPr>
          <p:nvPr>
            <p:ph type="body" sz="quarter" idx="14"/>
          </p:nvPr>
        </p:nvSpPr>
        <p:spPr>
          <a:xfrm>
            <a:off x="1588" y="476250"/>
            <a:ext cx="8892818" cy="4809153"/>
          </a:xfrm>
        </p:spPr>
        <p:txBody>
          <a:bodyPr/>
          <a:lstStyle/>
          <a:p>
            <a:pPr marL="342900" lvl="1" indent="0">
              <a:lnSpc>
                <a:spcPct val="200000"/>
              </a:lnSpc>
              <a:spcBef>
                <a:spcPct val="20000"/>
              </a:spcBef>
              <a:spcAft>
                <a:spcPct val="0"/>
              </a:spcAft>
              <a:buNone/>
            </a:pPr>
            <a:r>
              <a:rPr lang="en-GB" sz="1800" dirty="0">
                <a:solidFill>
                  <a:srgbClr val="1F497D"/>
                </a:solidFill>
                <a:latin typeface="Helvetica"/>
                <a:cs typeface="+mn-cs"/>
              </a:rPr>
              <a:t>00:15 				Pre-examination</a:t>
            </a:r>
          </a:p>
          <a:p>
            <a:pPr marL="342900" lvl="1" indent="0">
              <a:lnSpc>
                <a:spcPct val="200000"/>
              </a:lnSpc>
              <a:spcBef>
                <a:spcPct val="20000"/>
              </a:spcBef>
              <a:spcAft>
                <a:spcPct val="0"/>
              </a:spcAft>
              <a:buNone/>
            </a:pPr>
            <a:r>
              <a:rPr lang="en-GB" sz="1800" dirty="0">
                <a:solidFill>
                  <a:srgbClr val="1F497D"/>
                </a:solidFill>
                <a:latin typeface="Helvetica"/>
                <a:cs typeface="+mn-cs"/>
              </a:rPr>
              <a:t>00:45 				Theoretical check</a:t>
            </a:r>
          </a:p>
          <a:p>
            <a:pPr marL="342900" lvl="1" indent="0">
              <a:lnSpc>
                <a:spcPct val="200000"/>
              </a:lnSpc>
              <a:spcBef>
                <a:spcPct val="20000"/>
              </a:spcBef>
              <a:spcAft>
                <a:spcPct val="0"/>
              </a:spcAft>
              <a:buNone/>
            </a:pPr>
            <a:r>
              <a:rPr lang="en-GB" sz="1800" dirty="0">
                <a:solidFill>
                  <a:srgbClr val="1F497D"/>
                </a:solidFill>
                <a:latin typeface="Helvetica"/>
                <a:cs typeface="+mn-cs"/>
              </a:rPr>
              <a:t>00:15 				Pack up and go to simulator</a:t>
            </a:r>
          </a:p>
          <a:p>
            <a:pPr marL="342900" lvl="1" indent="0">
              <a:lnSpc>
                <a:spcPct val="200000"/>
              </a:lnSpc>
              <a:spcBef>
                <a:spcPct val="20000"/>
              </a:spcBef>
              <a:spcAft>
                <a:spcPct val="0"/>
              </a:spcAft>
              <a:buNone/>
            </a:pPr>
            <a:r>
              <a:rPr lang="en-GB" sz="1800" dirty="0">
                <a:solidFill>
                  <a:srgbClr val="1F497D"/>
                </a:solidFill>
                <a:latin typeface="Helvetica"/>
                <a:cs typeface="+mn-cs"/>
              </a:rPr>
              <a:t>02:00 / 04:00 	Simulator</a:t>
            </a:r>
          </a:p>
          <a:p>
            <a:pPr marL="342900" lvl="1" indent="0">
              <a:lnSpc>
                <a:spcPct val="200000"/>
              </a:lnSpc>
              <a:spcBef>
                <a:spcPct val="20000"/>
              </a:spcBef>
              <a:spcAft>
                <a:spcPct val="0"/>
              </a:spcAft>
              <a:buNone/>
            </a:pPr>
            <a:r>
              <a:rPr lang="en-GB" sz="1800" dirty="0">
                <a:solidFill>
                  <a:srgbClr val="1F497D"/>
                </a:solidFill>
                <a:latin typeface="Helvetica"/>
                <a:cs typeface="+mn-cs"/>
              </a:rPr>
              <a:t>00:30 				De-briefing</a:t>
            </a:r>
          </a:p>
          <a:p>
            <a:pPr marL="887015" lvl="2" indent="-285750">
              <a:spcBef>
                <a:spcPct val="20000"/>
              </a:spcBef>
              <a:spcAft>
                <a:spcPct val="0"/>
              </a:spcAft>
            </a:pPr>
            <a:r>
              <a:rPr lang="en-GB" sz="1800" dirty="0">
                <a:solidFill>
                  <a:srgbClr val="1F497D"/>
                </a:solidFill>
                <a:latin typeface="Helvetica"/>
                <a:cs typeface="+mn-cs"/>
              </a:rPr>
              <a:t>Facts based &amp; Objective</a:t>
            </a:r>
          </a:p>
          <a:p>
            <a:pPr marL="887015" lvl="2" indent="-285750">
              <a:spcBef>
                <a:spcPct val="20000"/>
              </a:spcBef>
              <a:spcAft>
                <a:spcPct val="0"/>
              </a:spcAft>
            </a:pPr>
            <a:r>
              <a:rPr lang="en-GB" sz="1800" dirty="0">
                <a:solidFill>
                  <a:srgbClr val="1F497D"/>
                </a:solidFill>
                <a:latin typeface="Helvetica"/>
                <a:cs typeface="+mn-cs"/>
              </a:rPr>
              <a:t>Facilitative &amp; Non Chronological</a:t>
            </a:r>
          </a:p>
          <a:p>
            <a:pPr marL="887015" lvl="2" indent="-285750">
              <a:spcBef>
                <a:spcPct val="20000"/>
              </a:spcBef>
              <a:spcAft>
                <a:spcPct val="0"/>
              </a:spcAft>
            </a:pPr>
            <a:r>
              <a:rPr lang="en-GB" sz="1800" dirty="0">
                <a:solidFill>
                  <a:srgbClr val="1F497D"/>
                </a:solidFill>
                <a:latin typeface="Helvetica"/>
                <a:cs typeface="+mn-cs"/>
              </a:rPr>
              <a:t>All feedback to the student must be given here</a:t>
            </a:r>
          </a:p>
          <a:p>
            <a:pPr marL="887015" lvl="2" indent="-285750">
              <a:spcBef>
                <a:spcPct val="20000"/>
              </a:spcBef>
              <a:spcAft>
                <a:spcPct val="0"/>
              </a:spcAft>
            </a:pPr>
            <a:r>
              <a:rPr lang="en-GB" sz="1800" dirty="0">
                <a:solidFill>
                  <a:srgbClr val="1F497D"/>
                </a:solidFill>
                <a:latin typeface="Helvetica"/>
                <a:cs typeface="+mn-cs"/>
              </a:rPr>
              <a:t>If possible use documentation, print outs etc</a:t>
            </a:r>
          </a:p>
          <a:p>
            <a:pPr marL="342900" lvl="1" indent="0">
              <a:lnSpc>
                <a:spcPct val="200000"/>
              </a:lnSpc>
              <a:spcBef>
                <a:spcPct val="20000"/>
              </a:spcBef>
              <a:spcAft>
                <a:spcPct val="0"/>
              </a:spcAft>
              <a:buNone/>
            </a:pPr>
            <a:endParaRPr lang="en-GB" sz="1800" dirty="0">
              <a:solidFill>
                <a:srgbClr val="1F497D"/>
              </a:solidFill>
              <a:latin typeface="Helvetica"/>
              <a:cs typeface="+mn-cs"/>
            </a:endParaRPr>
          </a:p>
          <a:p>
            <a:pPr marL="342900" lvl="1" indent="0">
              <a:lnSpc>
                <a:spcPct val="200000"/>
              </a:lnSpc>
              <a:spcBef>
                <a:spcPct val="20000"/>
              </a:spcBef>
              <a:spcAft>
                <a:spcPct val="0"/>
              </a:spcAft>
              <a:buNone/>
            </a:pPr>
            <a:endParaRPr lang="en-GB" sz="2000" dirty="0"/>
          </a:p>
        </p:txBody>
      </p:sp>
      <p:sp>
        <p:nvSpPr>
          <p:cNvPr id="3" name="Title 2">
            <a:extLst>
              <a:ext uri="{FF2B5EF4-FFF2-40B4-BE49-F238E27FC236}">
                <a16:creationId xmlns:a16="http://schemas.microsoft.com/office/drawing/2014/main" id="{1CDBE656-4965-4D8E-9BF1-A3491D5063CA}"/>
              </a:ext>
            </a:extLst>
          </p:cNvPr>
          <p:cNvSpPr>
            <a:spLocks noGrp="1"/>
          </p:cNvSpPr>
          <p:nvPr>
            <p:ph type="title"/>
          </p:nvPr>
        </p:nvSpPr>
        <p:spPr/>
        <p:txBody>
          <a:bodyPr/>
          <a:lstStyle/>
          <a:p>
            <a:r>
              <a:rPr lang="da-DK" dirty="0"/>
              <a:t>CONDUCT OF THE CHECK</a:t>
            </a:r>
            <a:endParaRPr lang="en-GB" dirty="0"/>
          </a:p>
        </p:txBody>
      </p:sp>
      <p:sp>
        <p:nvSpPr>
          <p:cNvPr id="4" name="Slide Number Placeholder 3">
            <a:extLst>
              <a:ext uri="{FF2B5EF4-FFF2-40B4-BE49-F238E27FC236}">
                <a16:creationId xmlns:a16="http://schemas.microsoft.com/office/drawing/2014/main" id="{C2FCE328-215A-4C0C-8CDA-65B05506130B}"/>
              </a:ext>
            </a:extLst>
          </p:cNvPr>
          <p:cNvSpPr>
            <a:spLocks noGrp="1"/>
          </p:cNvSpPr>
          <p:nvPr>
            <p:ph type="sldNum" sz="quarter" idx="15"/>
          </p:nvPr>
        </p:nvSpPr>
        <p:spPr/>
        <p:txBody>
          <a:bodyPr/>
          <a:lstStyle/>
          <a:p>
            <a:fld id="{34C90F35-5409-4C98-878F-F5B69553D099}" type="slidenum">
              <a:rPr lang="en-US" smtClean="0"/>
              <a:pPr/>
              <a:t>18</a:t>
            </a:fld>
            <a:endParaRPr lang="en-US" dirty="0"/>
          </a:p>
        </p:txBody>
      </p:sp>
    </p:spTree>
    <p:extLst>
      <p:ext uri="{BB962C8B-B14F-4D97-AF65-F5344CB8AC3E}">
        <p14:creationId xmlns:p14="http://schemas.microsoft.com/office/powerpoint/2010/main" val="525515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0468E2-C1AC-4BF5-8017-AAB5E9326F60}"/>
              </a:ext>
            </a:extLst>
          </p:cNvPr>
          <p:cNvSpPr>
            <a:spLocks noGrp="1"/>
          </p:cNvSpPr>
          <p:nvPr>
            <p:ph type="body" sz="quarter" idx="14"/>
          </p:nvPr>
        </p:nvSpPr>
        <p:spPr>
          <a:xfrm>
            <a:off x="1588" y="476250"/>
            <a:ext cx="8892818" cy="4809153"/>
          </a:xfrm>
        </p:spPr>
        <p:txBody>
          <a:bodyPr/>
          <a:lstStyle/>
          <a:p>
            <a:pPr marL="342900" lvl="1" indent="0">
              <a:lnSpc>
                <a:spcPct val="200000"/>
              </a:lnSpc>
              <a:spcBef>
                <a:spcPct val="20000"/>
              </a:spcBef>
              <a:spcAft>
                <a:spcPct val="0"/>
              </a:spcAft>
              <a:buNone/>
            </a:pPr>
            <a:r>
              <a:rPr lang="en-GB" sz="1800" dirty="0">
                <a:solidFill>
                  <a:srgbClr val="1F497D"/>
                </a:solidFill>
                <a:latin typeface="Helvetica"/>
                <a:cs typeface="+mn-cs"/>
              </a:rPr>
              <a:t>00:15 				Pre-examination</a:t>
            </a:r>
          </a:p>
          <a:p>
            <a:pPr marL="342900" lvl="1" indent="0">
              <a:lnSpc>
                <a:spcPct val="200000"/>
              </a:lnSpc>
              <a:spcBef>
                <a:spcPct val="20000"/>
              </a:spcBef>
              <a:spcAft>
                <a:spcPct val="0"/>
              </a:spcAft>
              <a:buNone/>
            </a:pPr>
            <a:r>
              <a:rPr lang="en-GB" sz="1800" dirty="0">
                <a:solidFill>
                  <a:srgbClr val="1F497D"/>
                </a:solidFill>
                <a:latin typeface="Helvetica"/>
                <a:cs typeface="+mn-cs"/>
              </a:rPr>
              <a:t>00:45 				Theoretical check</a:t>
            </a:r>
          </a:p>
          <a:p>
            <a:pPr marL="342900" lvl="1" indent="0">
              <a:lnSpc>
                <a:spcPct val="200000"/>
              </a:lnSpc>
              <a:spcBef>
                <a:spcPct val="20000"/>
              </a:spcBef>
              <a:spcAft>
                <a:spcPct val="0"/>
              </a:spcAft>
              <a:buNone/>
            </a:pPr>
            <a:r>
              <a:rPr lang="en-GB" sz="1800" dirty="0">
                <a:solidFill>
                  <a:srgbClr val="1F497D"/>
                </a:solidFill>
                <a:latin typeface="Helvetica"/>
                <a:cs typeface="+mn-cs"/>
              </a:rPr>
              <a:t>00:15 				Pack up and go to simulator</a:t>
            </a:r>
          </a:p>
          <a:p>
            <a:pPr marL="342900" lvl="1" indent="0">
              <a:lnSpc>
                <a:spcPct val="200000"/>
              </a:lnSpc>
              <a:spcBef>
                <a:spcPct val="20000"/>
              </a:spcBef>
              <a:spcAft>
                <a:spcPct val="0"/>
              </a:spcAft>
              <a:buNone/>
            </a:pPr>
            <a:r>
              <a:rPr lang="en-GB" sz="1800" dirty="0">
                <a:solidFill>
                  <a:srgbClr val="1F497D"/>
                </a:solidFill>
                <a:latin typeface="Helvetica"/>
                <a:cs typeface="+mn-cs"/>
              </a:rPr>
              <a:t>02:00 / 04:00 	Simulator</a:t>
            </a:r>
          </a:p>
          <a:p>
            <a:pPr marL="342900" lvl="1" indent="0">
              <a:lnSpc>
                <a:spcPct val="200000"/>
              </a:lnSpc>
              <a:spcBef>
                <a:spcPct val="20000"/>
              </a:spcBef>
              <a:spcAft>
                <a:spcPct val="0"/>
              </a:spcAft>
              <a:buNone/>
            </a:pPr>
            <a:r>
              <a:rPr lang="en-GB" sz="1800" dirty="0">
                <a:solidFill>
                  <a:srgbClr val="1F497D"/>
                </a:solidFill>
                <a:latin typeface="Helvetica"/>
                <a:cs typeface="+mn-cs"/>
              </a:rPr>
              <a:t>00:30 				De-briefing</a:t>
            </a:r>
          </a:p>
          <a:p>
            <a:pPr marL="342900" lvl="1" indent="0">
              <a:lnSpc>
                <a:spcPct val="200000"/>
              </a:lnSpc>
              <a:spcBef>
                <a:spcPct val="20000"/>
              </a:spcBef>
              <a:spcAft>
                <a:spcPct val="0"/>
              </a:spcAft>
              <a:buNone/>
            </a:pPr>
            <a:r>
              <a:rPr lang="en-GB" sz="1800" dirty="0">
                <a:solidFill>
                  <a:srgbClr val="1F497D"/>
                </a:solidFill>
                <a:latin typeface="Helvetica"/>
                <a:cs typeface="+mn-cs"/>
              </a:rPr>
              <a:t>00:15 				Administration</a:t>
            </a:r>
          </a:p>
          <a:p>
            <a:pPr marL="342900" lvl="1" indent="0">
              <a:lnSpc>
                <a:spcPct val="200000"/>
              </a:lnSpc>
              <a:spcBef>
                <a:spcPct val="20000"/>
              </a:spcBef>
              <a:spcAft>
                <a:spcPct val="0"/>
              </a:spcAft>
              <a:buNone/>
            </a:pPr>
            <a:r>
              <a:rPr lang="en-GB" sz="1800" dirty="0">
                <a:solidFill>
                  <a:srgbClr val="1F497D"/>
                </a:solidFill>
                <a:latin typeface="Helvetica"/>
                <a:cs typeface="+mn-cs"/>
              </a:rPr>
              <a:t>04:00 / 06:00		Total</a:t>
            </a:r>
            <a:endParaRPr lang="en-GB" sz="2000" dirty="0"/>
          </a:p>
        </p:txBody>
      </p:sp>
      <p:sp>
        <p:nvSpPr>
          <p:cNvPr id="3" name="Title 2">
            <a:extLst>
              <a:ext uri="{FF2B5EF4-FFF2-40B4-BE49-F238E27FC236}">
                <a16:creationId xmlns:a16="http://schemas.microsoft.com/office/drawing/2014/main" id="{1CDBE656-4965-4D8E-9BF1-A3491D5063CA}"/>
              </a:ext>
            </a:extLst>
          </p:cNvPr>
          <p:cNvSpPr>
            <a:spLocks noGrp="1"/>
          </p:cNvSpPr>
          <p:nvPr>
            <p:ph type="title"/>
          </p:nvPr>
        </p:nvSpPr>
        <p:spPr/>
        <p:txBody>
          <a:bodyPr/>
          <a:lstStyle/>
          <a:p>
            <a:r>
              <a:rPr lang="da-DK" dirty="0"/>
              <a:t>CONDUCT OF THE CHECK</a:t>
            </a:r>
            <a:endParaRPr lang="en-GB" dirty="0"/>
          </a:p>
        </p:txBody>
      </p:sp>
      <p:sp>
        <p:nvSpPr>
          <p:cNvPr id="4" name="Slide Number Placeholder 3">
            <a:extLst>
              <a:ext uri="{FF2B5EF4-FFF2-40B4-BE49-F238E27FC236}">
                <a16:creationId xmlns:a16="http://schemas.microsoft.com/office/drawing/2014/main" id="{C2FCE328-215A-4C0C-8CDA-65B05506130B}"/>
              </a:ext>
            </a:extLst>
          </p:cNvPr>
          <p:cNvSpPr>
            <a:spLocks noGrp="1"/>
          </p:cNvSpPr>
          <p:nvPr>
            <p:ph type="sldNum" sz="quarter" idx="15"/>
          </p:nvPr>
        </p:nvSpPr>
        <p:spPr/>
        <p:txBody>
          <a:bodyPr/>
          <a:lstStyle/>
          <a:p>
            <a:fld id="{34C90F35-5409-4C98-878F-F5B69553D099}" type="slidenum">
              <a:rPr lang="en-US" smtClean="0"/>
              <a:pPr/>
              <a:t>19</a:t>
            </a:fld>
            <a:endParaRPr lang="en-US" dirty="0"/>
          </a:p>
        </p:txBody>
      </p:sp>
    </p:spTree>
    <p:extLst>
      <p:ext uri="{BB962C8B-B14F-4D97-AF65-F5344CB8AC3E}">
        <p14:creationId xmlns:p14="http://schemas.microsoft.com/office/powerpoint/2010/main" val="3045379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3789948" y="3329575"/>
            <a:ext cx="5118206" cy="1980518"/>
          </a:xfrm>
        </p:spPr>
        <p:txBody>
          <a:bodyPr>
            <a:normAutofit/>
          </a:bodyPr>
          <a:lstStyle/>
          <a:p>
            <a:r>
              <a:rPr lang="en-GB" sz="1350" dirty="0">
                <a:latin typeface="+mn-lt"/>
              </a:rPr>
              <a:t>An agreement is nearly in place with the Swiss FOCA to simplify this transition for CAE.</a:t>
            </a:r>
          </a:p>
          <a:p>
            <a:endParaRPr lang="en-GB" sz="675" dirty="0">
              <a:latin typeface="+mn-lt"/>
            </a:endParaRPr>
          </a:p>
          <a:p>
            <a:r>
              <a:rPr lang="en-GB" sz="1350" dirty="0">
                <a:latin typeface="+mn-lt"/>
              </a:rPr>
              <a:t>If you have a certificate with 1000 (c) privileges DO NOT conduct EASA training in a member state as it will not be valid.</a:t>
            </a:r>
          </a:p>
          <a:p>
            <a:endParaRPr lang="en-GB" sz="675" dirty="0">
              <a:latin typeface="+mn-lt"/>
            </a:endParaRPr>
          </a:p>
          <a:p>
            <a:r>
              <a:rPr lang="en-GB" sz="1350" dirty="0">
                <a:latin typeface="+mn-lt"/>
              </a:rPr>
              <a:t>If in doubt please contact the </a:t>
            </a:r>
            <a:r>
              <a:rPr lang="en-GB" sz="1350" dirty="0">
                <a:latin typeface="+mn-lt"/>
                <a:hlinkClick r:id="rId3"/>
              </a:rPr>
              <a:t>BAT ATO Office</a:t>
            </a:r>
            <a:r>
              <a:rPr lang="en-GB" sz="1350" dirty="0">
                <a:latin typeface="+mn-lt"/>
              </a:rPr>
              <a:t>.</a:t>
            </a:r>
          </a:p>
        </p:txBody>
      </p:sp>
      <p:sp>
        <p:nvSpPr>
          <p:cNvPr id="10" name="Text Placeholder 9"/>
          <p:cNvSpPr>
            <a:spLocks noGrp="1"/>
          </p:cNvSpPr>
          <p:nvPr>
            <p:ph type="body" sz="quarter" idx="10"/>
          </p:nvPr>
        </p:nvSpPr>
        <p:spPr>
          <a:xfrm>
            <a:off x="147387" y="68221"/>
            <a:ext cx="6797993" cy="336686"/>
          </a:xfrm>
        </p:spPr>
        <p:txBody>
          <a:bodyPr/>
          <a:lstStyle/>
          <a:p>
            <a:r>
              <a:rPr lang="en-GB" dirty="0"/>
              <a:t>EXAMINER  CERTIFICATES</a:t>
            </a:r>
          </a:p>
        </p:txBody>
      </p:sp>
      <p:grpSp>
        <p:nvGrpSpPr>
          <p:cNvPr id="12" name="Group 11">
            <a:extLst>
              <a:ext uri="{FF2B5EF4-FFF2-40B4-BE49-F238E27FC236}">
                <a16:creationId xmlns:a16="http://schemas.microsoft.com/office/drawing/2014/main" id="{54661A28-BF01-420E-8E16-F0FD2E46B493}"/>
              </a:ext>
            </a:extLst>
          </p:cNvPr>
          <p:cNvGrpSpPr/>
          <p:nvPr/>
        </p:nvGrpSpPr>
        <p:grpSpPr>
          <a:xfrm>
            <a:off x="3789948" y="708640"/>
            <a:ext cx="5118206" cy="2476558"/>
            <a:chOff x="796530" y="669251"/>
            <a:chExt cx="10594941" cy="981537"/>
          </a:xfrm>
        </p:grpSpPr>
        <p:sp>
          <p:nvSpPr>
            <p:cNvPr id="13" name="Text Box 15">
              <a:extLst>
                <a:ext uri="{FF2B5EF4-FFF2-40B4-BE49-F238E27FC236}">
                  <a16:creationId xmlns:a16="http://schemas.microsoft.com/office/drawing/2014/main" id="{4A09E78B-A151-4D22-B9FE-16AFF1DC9EED}"/>
                </a:ext>
              </a:extLst>
            </p:cNvPr>
            <p:cNvSpPr txBox="1">
              <a:spLocks noChangeArrowheads="1"/>
            </p:cNvSpPr>
            <p:nvPr/>
          </p:nvSpPr>
          <p:spPr bwMode="auto">
            <a:xfrm>
              <a:off x="796530" y="669251"/>
              <a:ext cx="10594941" cy="164675"/>
            </a:xfrm>
            <a:prstGeom prst="rect">
              <a:avLst/>
            </a:prstGeom>
            <a:solidFill>
              <a:sysClr val="windowText" lastClr="000000"/>
            </a:solidFill>
            <a:ln w="19050">
              <a:solidFill>
                <a:sysClr val="windowText" lastClr="000000"/>
              </a:solidFill>
              <a:miter lim="800000"/>
              <a:headEnd type="none" w="sm" len="lg"/>
              <a:tailEnd/>
            </a:ln>
          </p:spPr>
          <p:txBody>
            <a:bodyPr wrap="square">
              <a:spAutoFit/>
            </a:bodyPr>
            <a:lstStyle>
              <a:lvl1pPr>
                <a:defRPr sz="3200" b="1">
                  <a:solidFill>
                    <a:schemeClr val="bg1"/>
                  </a:solidFill>
                  <a:latin typeface="Arial" charset="0"/>
                </a:defRPr>
              </a:lvl1pPr>
              <a:lvl2pPr marL="742950" indent="-285750">
                <a:buChar char="–"/>
                <a:defRPr sz="2800" b="1">
                  <a:solidFill>
                    <a:schemeClr val="bg1"/>
                  </a:solidFill>
                  <a:latin typeface="Arial" charset="0"/>
                </a:defRPr>
              </a:lvl2pPr>
              <a:lvl3pPr marL="1143000" indent="-228600">
                <a:defRPr sz="2400" b="1">
                  <a:solidFill>
                    <a:schemeClr val="bg1"/>
                  </a:solidFill>
                  <a:latin typeface="Arial" charset="0"/>
                </a:defRPr>
              </a:lvl3pPr>
              <a:lvl4pPr marL="1600200" indent="-228600">
                <a:buChar char="–"/>
                <a:defRPr sz="2000" b="1">
                  <a:solidFill>
                    <a:schemeClr val="bg1"/>
                  </a:solidFill>
                  <a:latin typeface="Arial" charset="0"/>
                </a:defRPr>
              </a:lvl4pPr>
              <a:lvl5pPr marL="2057400" indent="-228600">
                <a:buChar char="»"/>
                <a:defRPr sz="2000" b="1">
                  <a:solidFill>
                    <a:schemeClr val="bg1"/>
                  </a:solidFill>
                  <a:latin typeface="Arial" charset="0"/>
                </a:defRPr>
              </a:lvl5pPr>
              <a:lvl6pPr marL="2514600" indent="-228600" eaLnBrk="0" fontAlgn="base" hangingPunct="0">
                <a:spcBef>
                  <a:spcPct val="20000"/>
                </a:spcBef>
                <a:spcAft>
                  <a:spcPct val="0"/>
                </a:spcAft>
                <a:buChar char="»"/>
                <a:defRPr sz="2000" b="1">
                  <a:solidFill>
                    <a:schemeClr val="bg1"/>
                  </a:solidFill>
                  <a:latin typeface="Arial" charset="0"/>
                </a:defRPr>
              </a:lvl6pPr>
              <a:lvl7pPr marL="2971800" indent="-228600" eaLnBrk="0" fontAlgn="base" hangingPunct="0">
                <a:spcBef>
                  <a:spcPct val="20000"/>
                </a:spcBef>
                <a:spcAft>
                  <a:spcPct val="0"/>
                </a:spcAft>
                <a:buChar char="»"/>
                <a:defRPr sz="2000" b="1">
                  <a:solidFill>
                    <a:schemeClr val="bg1"/>
                  </a:solidFill>
                  <a:latin typeface="Arial" charset="0"/>
                </a:defRPr>
              </a:lvl7pPr>
              <a:lvl8pPr marL="3429000" indent="-228600" eaLnBrk="0" fontAlgn="base" hangingPunct="0">
                <a:spcBef>
                  <a:spcPct val="20000"/>
                </a:spcBef>
                <a:spcAft>
                  <a:spcPct val="0"/>
                </a:spcAft>
                <a:buChar char="»"/>
                <a:defRPr sz="2000" b="1">
                  <a:solidFill>
                    <a:schemeClr val="bg1"/>
                  </a:solidFill>
                  <a:latin typeface="Arial" charset="0"/>
                </a:defRPr>
              </a:lvl8pPr>
              <a:lvl9pPr marL="3886200" indent="-228600" eaLnBrk="0" fontAlgn="base" hangingPunct="0">
                <a:spcBef>
                  <a:spcPct val="20000"/>
                </a:spcBef>
                <a:spcAft>
                  <a:spcPct val="0"/>
                </a:spcAft>
                <a:buChar char="»"/>
                <a:defRPr sz="2000" b="1">
                  <a:solidFill>
                    <a:schemeClr val="bg1"/>
                  </a:solidFill>
                  <a:latin typeface="Arial" charset="0"/>
                </a:defRPr>
              </a:lvl9pPr>
            </a:lstStyle>
            <a:p>
              <a:pPr algn="ctr">
                <a:spcBef>
                  <a:spcPct val="50000"/>
                </a:spcBef>
                <a:defRPr/>
              </a:pPr>
              <a:r>
                <a:rPr lang="en-US" altLang="en-US" sz="2100" kern="0" dirty="0">
                  <a:solidFill>
                    <a:srgbClr val="FF0000"/>
                  </a:solidFill>
                </a:rPr>
                <a:t>WARNING</a:t>
              </a:r>
              <a:endParaRPr lang="en-US" altLang="en-US" sz="2400" kern="0" dirty="0">
                <a:solidFill>
                  <a:srgbClr val="FF0000"/>
                </a:solidFill>
              </a:endParaRPr>
            </a:p>
          </p:txBody>
        </p:sp>
        <p:sp>
          <p:nvSpPr>
            <p:cNvPr id="14" name="Text Box 16">
              <a:extLst>
                <a:ext uri="{FF2B5EF4-FFF2-40B4-BE49-F238E27FC236}">
                  <a16:creationId xmlns:a16="http://schemas.microsoft.com/office/drawing/2014/main" id="{A9D3D102-F3E1-4A88-B42F-898A58C3F6A6}"/>
                </a:ext>
              </a:extLst>
            </p:cNvPr>
            <p:cNvSpPr txBox="1">
              <a:spLocks noChangeArrowheads="1"/>
            </p:cNvSpPr>
            <p:nvPr/>
          </p:nvSpPr>
          <p:spPr bwMode="auto">
            <a:xfrm>
              <a:off x="796530" y="845711"/>
              <a:ext cx="10594941" cy="805077"/>
            </a:xfrm>
            <a:prstGeom prst="rect">
              <a:avLst/>
            </a:prstGeom>
            <a:solidFill>
              <a:sysClr val="window" lastClr="FFFFFF"/>
            </a:solidFill>
            <a:ln w="19050">
              <a:solidFill>
                <a:sysClr val="windowText" lastClr="000000"/>
              </a:solidFill>
              <a:miter lim="800000"/>
              <a:headEnd type="none" w="sm" len="lg"/>
              <a:tailEnd/>
            </a:ln>
          </p:spPr>
          <p:txBody>
            <a:bodyPr>
              <a:spAutoFit/>
            </a:bodyPr>
            <a:lstStyle>
              <a:lvl1pPr>
                <a:defRPr sz="3200" b="1">
                  <a:solidFill>
                    <a:schemeClr val="bg1"/>
                  </a:solidFill>
                  <a:latin typeface="Arial" charset="0"/>
                </a:defRPr>
              </a:lvl1pPr>
              <a:lvl2pPr marL="742950" indent="-285750">
                <a:buChar char="–"/>
                <a:defRPr sz="2800" b="1">
                  <a:solidFill>
                    <a:schemeClr val="bg1"/>
                  </a:solidFill>
                  <a:latin typeface="Arial" charset="0"/>
                </a:defRPr>
              </a:lvl2pPr>
              <a:lvl3pPr marL="1143000" indent="-228600">
                <a:defRPr sz="2400" b="1">
                  <a:solidFill>
                    <a:schemeClr val="bg1"/>
                  </a:solidFill>
                  <a:latin typeface="Arial" charset="0"/>
                </a:defRPr>
              </a:lvl3pPr>
              <a:lvl4pPr marL="1600200" indent="-228600">
                <a:buChar char="–"/>
                <a:defRPr sz="2000" b="1">
                  <a:solidFill>
                    <a:schemeClr val="bg1"/>
                  </a:solidFill>
                  <a:latin typeface="Arial" charset="0"/>
                </a:defRPr>
              </a:lvl4pPr>
              <a:lvl5pPr marL="2057400" indent="-228600">
                <a:buChar char="»"/>
                <a:defRPr sz="2000" b="1">
                  <a:solidFill>
                    <a:schemeClr val="bg1"/>
                  </a:solidFill>
                  <a:latin typeface="Arial" charset="0"/>
                </a:defRPr>
              </a:lvl5pPr>
              <a:lvl6pPr marL="2514600" indent="-228600" eaLnBrk="0" fontAlgn="base" hangingPunct="0">
                <a:spcBef>
                  <a:spcPct val="20000"/>
                </a:spcBef>
                <a:spcAft>
                  <a:spcPct val="0"/>
                </a:spcAft>
                <a:buChar char="»"/>
                <a:defRPr sz="2000" b="1">
                  <a:solidFill>
                    <a:schemeClr val="bg1"/>
                  </a:solidFill>
                  <a:latin typeface="Arial" charset="0"/>
                </a:defRPr>
              </a:lvl6pPr>
              <a:lvl7pPr marL="2971800" indent="-228600" eaLnBrk="0" fontAlgn="base" hangingPunct="0">
                <a:spcBef>
                  <a:spcPct val="20000"/>
                </a:spcBef>
                <a:spcAft>
                  <a:spcPct val="0"/>
                </a:spcAft>
                <a:buChar char="»"/>
                <a:defRPr sz="2000" b="1">
                  <a:solidFill>
                    <a:schemeClr val="bg1"/>
                  </a:solidFill>
                  <a:latin typeface="Arial" charset="0"/>
                </a:defRPr>
              </a:lvl7pPr>
              <a:lvl8pPr marL="3429000" indent="-228600" eaLnBrk="0" fontAlgn="base" hangingPunct="0">
                <a:spcBef>
                  <a:spcPct val="20000"/>
                </a:spcBef>
                <a:spcAft>
                  <a:spcPct val="0"/>
                </a:spcAft>
                <a:buChar char="»"/>
                <a:defRPr sz="2000" b="1">
                  <a:solidFill>
                    <a:schemeClr val="bg1"/>
                  </a:solidFill>
                  <a:latin typeface="Arial" charset="0"/>
                </a:defRPr>
              </a:lvl8pPr>
              <a:lvl9pPr marL="3886200" indent="-228600" eaLnBrk="0" fontAlgn="base" hangingPunct="0">
                <a:spcBef>
                  <a:spcPct val="20000"/>
                </a:spcBef>
                <a:spcAft>
                  <a:spcPct val="0"/>
                </a:spcAft>
                <a:buChar char="»"/>
                <a:defRPr sz="2000" b="1">
                  <a:solidFill>
                    <a:schemeClr val="bg1"/>
                  </a:solidFill>
                  <a:latin typeface="Arial" charset="0"/>
                </a:defRPr>
              </a:lvl9pPr>
            </a:lstStyle>
            <a:p>
              <a:pPr algn="ctr"/>
              <a:r>
                <a:rPr lang="en-GB" sz="1800" dirty="0">
                  <a:solidFill>
                    <a:srgbClr val="010203"/>
                  </a:solidFill>
                  <a:latin typeface="+mn-lt"/>
                  <a:ea typeface="Verdana" panose="020B0604030504040204" pitchFamily="34" charset="0"/>
                  <a:cs typeface="Verdana" panose="020B0604030504040204" pitchFamily="34" charset="0"/>
                </a:rPr>
                <a:t>Examiners who have changed certificates will need to ensure all relevant authorities are aware of the changes and re-brief if necessary.</a:t>
              </a:r>
            </a:p>
            <a:p>
              <a:pPr algn="ctr"/>
              <a:endParaRPr lang="en-GB" sz="1800" dirty="0">
                <a:solidFill>
                  <a:srgbClr val="010203"/>
                </a:solidFill>
                <a:latin typeface="+mn-lt"/>
                <a:ea typeface="Verdana" panose="020B0604030504040204" pitchFamily="34" charset="0"/>
                <a:cs typeface="Verdana" panose="020B0604030504040204" pitchFamily="34" charset="0"/>
              </a:endParaRPr>
            </a:p>
            <a:p>
              <a:pPr algn="ctr"/>
              <a:r>
                <a:rPr lang="en-GB" sz="1800" dirty="0">
                  <a:solidFill>
                    <a:srgbClr val="010203"/>
                  </a:solidFill>
                  <a:latin typeface="+mn-lt"/>
                  <a:ea typeface="Verdana" panose="020B0604030504040204" pitchFamily="34" charset="0"/>
                  <a:cs typeface="Verdana" panose="020B0604030504040204" pitchFamily="34" charset="0"/>
                </a:rPr>
                <a:t>This task remains the examiners responsibility.</a:t>
              </a:r>
            </a:p>
          </p:txBody>
        </p:sp>
      </p:grpSp>
      <p:pic>
        <p:nvPicPr>
          <p:cNvPr id="2" name="Picture 1">
            <a:hlinkClick r:id="rId4"/>
            <a:extLst>
              <a:ext uri="{FF2B5EF4-FFF2-40B4-BE49-F238E27FC236}">
                <a16:creationId xmlns:a16="http://schemas.microsoft.com/office/drawing/2014/main" id="{EBC2C852-0C64-4B01-91BE-EC3ECB6A4415}"/>
              </a:ext>
            </a:extLst>
          </p:cNvPr>
          <p:cNvPicPr>
            <a:picLocks noChangeAspect="1"/>
          </p:cNvPicPr>
          <p:nvPr/>
        </p:nvPicPr>
        <p:blipFill>
          <a:blip r:embed="rId5"/>
          <a:stretch>
            <a:fillRect/>
          </a:stretch>
        </p:blipFill>
        <p:spPr>
          <a:xfrm>
            <a:off x="235846" y="708639"/>
            <a:ext cx="3310538" cy="4673700"/>
          </a:xfrm>
          <a:prstGeom prst="flowChartDocument">
            <a:avLst/>
          </a:prstGeom>
          <a:ln w="19050">
            <a:solidFill>
              <a:schemeClr val="accent1"/>
            </a:solidFill>
          </a:ln>
        </p:spPr>
      </p:pic>
    </p:spTree>
    <p:extLst>
      <p:ext uri="{BB962C8B-B14F-4D97-AF65-F5344CB8AC3E}">
        <p14:creationId xmlns:p14="http://schemas.microsoft.com/office/powerpoint/2010/main" val="1526589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0468E2-C1AC-4BF5-8017-AAB5E9326F60}"/>
              </a:ext>
            </a:extLst>
          </p:cNvPr>
          <p:cNvSpPr>
            <a:spLocks noGrp="1"/>
          </p:cNvSpPr>
          <p:nvPr>
            <p:ph type="body" sz="quarter" idx="14"/>
          </p:nvPr>
        </p:nvSpPr>
        <p:spPr>
          <a:xfrm>
            <a:off x="1588" y="476250"/>
            <a:ext cx="8892818" cy="4809153"/>
          </a:xfrm>
        </p:spPr>
        <p:txBody>
          <a:bodyPr/>
          <a:lstStyle/>
          <a:p>
            <a:pPr marL="628650" lvl="1" indent="-285750">
              <a:lnSpc>
                <a:spcPct val="200000"/>
              </a:lnSpc>
              <a:spcBef>
                <a:spcPct val="20000"/>
              </a:spcBef>
              <a:spcAft>
                <a:spcPct val="0"/>
              </a:spcAft>
              <a:buFont typeface="Arial" panose="020B0604020202020204" pitchFamily="34" charset="0"/>
              <a:buChar char="•"/>
            </a:pPr>
            <a:r>
              <a:rPr lang="en-GB" sz="1800" dirty="0">
                <a:solidFill>
                  <a:srgbClr val="1F497D"/>
                </a:solidFill>
                <a:latin typeface="Helvetica"/>
                <a:cs typeface="+mn-cs"/>
              </a:rPr>
              <a:t>The pilot is being tested</a:t>
            </a:r>
          </a:p>
          <a:p>
            <a:pPr marL="1112043" lvl="4" indent="0">
              <a:lnSpc>
                <a:spcPct val="200000"/>
              </a:lnSpc>
              <a:buNone/>
            </a:pPr>
            <a:r>
              <a:rPr lang="en-GB" sz="1800" dirty="0">
                <a:solidFill>
                  <a:srgbClr val="1F497D"/>
                </a:solidFill>
                <a:latin typeface="Helvetica"/>
                <a:cs typeface="+mn-cs"/>
              </a:rPr>
              <a:t>SOP</a:t>
            </a:r>
          </a:p>
          <a:p>
            <a:pPr marL="1112043" lvl="4" indent="0">
              <a:lnSpc>
                <a:spcPct val="200000"/>
              </a:lnSpc>
              <a:buNone/>
            </a:pPr>
            <a:r>
              <a:rPr lang="en-GB" sz="1800" dirty="0">
                <a:solidFill>
                  <a:srgbClr val="1F497D"/>
                </a:solidFill>
                <a:latin typeface="Helvetica"/>
                <a:cs typeface="+mn-cs"/>
              </a:rPr>
              <a:t>AC systems</a:t>
            </a:r>
          </a:p>
          <a:p>
            <a:pPr marL="1112043" lvl="4" indent="0">
              <a:lnSpc>
                <a:spcPct val="200000"/>
              </a:lnSpc>
              <a:buNone/>
            </a:pPr>
            <a:r>
              <a:rPr lang="en-GB" sz="1800" dirty="0">
                <a:solidFill>
                  <a:srgbClr val="1F497D"/>
                </a:solidFill>
                <a:latin typeface="Helvetica"/>
                <a:cs typeface="+mn-cs"/>
              </a:rPr>
              <a:t>Procedures</a:t>
            </a:r>
          </a:p>
          <a:p>
            <a:pPr marL="1112043" lvl="4" indent="0">
              <a:lnSpc>
                <a:spcPct val="200000"/>
              </a:lnSpc>
              <a:buNone/>
            </a:pPr>
            <a:r>
              <a:rPr lang="en-GB" sz="1800" dirty="0">
                <a:solidFill>
                  <a:srgbClr val="1F497D"/>
                </a:solidFill>
                <a:latin typeface="Helvetica"/>
                <a:cs typeface="+mn-cs"/>
              </a:rPr>
              <a:t>AC handling</a:t>
            </a:r>
          </a:p>
          <a:p>
            <a:pPr marL="1112043" lvl="4" indent="0">
              <a:lnSpc>
                <a:spcPct val="200000"/>
              </a:lnSpc>
              <a:buNone/>
            </a:pPr>
            <a:r>
              <a:rPr lang="en-GB" sz="1800" dirty="0">
                <a:solidFill>
                  <a:srgbClr val="1F497D"/>
                </a:solidFill>
                <a:latin typeface="Helvetica"/>
                <a:cs typeface="+mn-cs"/>
              </a:rPr>
              <a:t>General Aviation Knowledge</a:t>
            </a:r>
          </a:p>
          <a:p>
            <a:pPr marL="628650" lvl="1" indent="-285750">
              <a:lnSpc>
                <a:spcPct val="200000"/>
              </a:lnSpc>
              <a:spcBef>
                <a:spcPct val="20000"/>
              </a:spcBef>
              <a:spcAft>
                <a:spcPct val="0"/>
              </a:spcAft>
              <a:buFont typeface="Arial" panose="020B0604020202020204" pitchFamily="34" charset="0"/>
              <a:buChar char="•"/>
            </a:pPr>
            <a:r>
              <a:rPr lang="en-GB" sz="1800" dirty="0">
                <a:solidFill>
                  <a:srgbClr val="1F497D"/>
                </a:solidFill>
                <a:latin typeface="Helvetica"/>
                <a:cs typeface="+mn-cs"/>
              </a:rPr>
              <a:t>Feedback drives pilot competencies improvement</a:t>
            </a:r>
          </a:p>
          <a:p>
            <a:pPr marL="342900" lvl="1" indent="0">
              <a:lnSpc>
                <a:spcPct val="200000"/>
              </a:lnSpc>
              <a:spcBef>
                <a:spcPct val="20000"/>
              </a:spcBef>
              <a:spcAft>
                <a:spcPct val="0"/>
              </a:spcAft>
              <a:buNone/>
            </a:pPr>
            <a:endParaRPr lang="en-GB" sz="1800" dirty="0">
              <a:solidFill>
                <a:srgbClr val="1F497D"/>
              </a:solidFill>
              <a:latin typeface="Helvetica"/>
              <a:cs typeface="+mn-cs"/>
            </a:endParaRPr>
          </a:p>
        </p:txBody>
      </p:sp>
      <p:sp>
        <p:nvSpPr>
          <p:cNvPr id="3" name="Title 2">
            <a:extLst>
              <a:ext uri="{FF2B5EF4-FFF2-40B4-BE49-F238E27FC236}">
                <a16:creationId xmlns:a16="http://schemas.microsoft.com/office/drawing/2014/main" id="{1CDBE656-4965-4D8E-9BF1-A3491D5063CA}"/>
              </a:ext>
            </a:extLst>
          </p:cNvPr>
          <p:cNvSpPr>
            <a:spLocks noGrp="1"/>
          </p:cNvSpPr>
          <p:nvPr>
            <p:ph type="title"/>
          </p:nvPr>
        </p:nvSpPr>
        <p:spPr/>
        <p:txBody>
          <a:bodyPr/>
          <a:lstStyle/>
          <a:p>
            <a:r>
              <a:rPr lang="da-DK" dirty="0"/>
              <a:t>PROFICIENCY CHECK</a:t>
            </a:r>
            <a:endParaRPr lang="en-GB" dirty="0"/>
          </a:p>
        </p:txBody>
      </p:sp>
    </p:spTree>
    <p:extLst>
      <p:ext uri="{BB962C8B-B14F-4D97-AF65-F5344CB8AC3E}">
        <p14:creationId xmlns:p14="http://schemas.microsoft.com/office/powerpoint/2010/main" val="4254181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0468E2-C1AC-4BF5-8017-AAB5E9326F60}"/>
              </a:ext>
            </a:extLst>
          </p:cNvPr>
          <p:cNvSpPr>
            <a:spLocks noGrp="1"/>
          </p:cNvSpPr>
          <p:nvPr>
            <p:ph type="body" sz="quarter" idx="14"/>
          </p:nvPr>
        </p:nvSpPr>
        <p:spPr>
          <a:xfrm>
            <a:off x="1588" y="476250"/>
            <a:ext cx="8892818" cy="4809153"/>
          </a:xfrm>
        </p:spPr>
        <p:txBody>
          <a:bodyPr/>
          <a:lstStyle/>
          <a:p>
            <a:pPr marL="628650" lvl="1" indent="-285750">
              <a:lnSpc>
                <a:spcPct val="200000"/>
              </a:lnSpc>
              <a:spcBef>
                <a:spcPct val="20000"/>
              </a:spcBef>
              <a:spcAft>
                <a:spcPct val="0"/>
              </a:spcAft>
              <a:buFont typeface="Arial" panose="020B0604020202020204" pitchFamily="34" charset="0"/>
              <a:buChar char="•"/>
            </a:pPr>
            <a:r>
              <a:rPr lang="en-GB" sz="1800" dirty="0">
                <a:solidFill>
                  <a:srgbClr val="1F497D"/>
                </a:solidFill>
                <a:latin typeface="Helvetica"/>
                <a:cs typeface="+mn-cs"/>
              </a:rPr>
              <a:t>The ATO is being tested</a:t>
            </a:r>
          </a:p>
          <a:p>
            <a:pPr marL="1139427" lvl="3" indent="-285750">
              <a:lnSpc>
                <a:spcPct val="200000"/>
              </a:lnSpc>
              <a:buFont typeface="Helvetica" panose="020B0604020202020204" pitchFamily="34" charset="0"/>
              <a:buChar char=" "/>
            </a:pPr>
            <a:r>
              <a:rPr lang="en-GB" sz="1800" dirty="0">
                <a:solidFill>
                  <a:srgbClr val="1F497D"/>
                </a:solidFill>
                <a:latin typeface="Helvetica"/>
                <a:cs typeface="+mn-cs"/>
              </a:rPr>
              <a:t>Aircraft systems</a:t>
            </a:r>
          </a:p>
          <a:p>
            <a:pPr marL="1139427" lvl="3" indent="-285750">
              <a:lnSpc>
                <a:spcPct val="200000"/>
              </a:lnSpc>
              <a:buFont typeface="Helvetica" panose="020B0604020202020204" pitchFamily="34" charset="0"/>
              <a:buChar char=" "/>
            </a:pPr>
            <a:r>
              <a:rPr lang="en-GB" sz="1800" dirty="0">
                <a:solidFill>
                  <a:srgbClr val="1F497D"/>
                </a:solidFill>
                <a:latin typeface="Helvetica"/>
                <a:cs typeface="+mn-cs"/>
              </a:rPr>
              <a:t>Aircraft procedures</a:t>
            </a:r>
          </a:p>
          <a:p>
            <a:pPr marL="1139427" lvl="3" indent="-285750">
              <a:lnSpc>
                <a:spcPct val="200000"/>
              </a:lnSpc>
              <a:buFont typeface="Helvetica" panose="020B0604020202020204" pitchFamily="34" charset="0"/>
              <a:buChar char=" "/>
            </a:pPr>
            <a:r>
              <a:rPr lang="en-GB" sz="1800" dirty="0">
                <a:solidFill>
                  <a:srgbClr val="1F497D"/>
                </a:solidFill>
                <a:latin typeface="Helvetica"/>
                <a:cs typeface="+mn-cs"/>
              </a:rPr>
              <a:t>Aircraft performance</a:t>
            </a:r>
          </a:p>
          <a:p>
            <a:pPr marL="1139427" lvl="3" indent="-285750">
              <a:lnSpc>
                <a:spcPct val="200000"/>
              </a:lnSpc>
              <a:buFont typeface="Helvetica" panose="020B0604020202020204" pitchFamily="34" charset="0"/>
              <a:buChar char=" "/>
            </a:pPr>
            <a:r>
              <a:rPr lang="en-GB" sz="1800" dirty="0">
                <a:solidFill>
                  <a:srgbClr val="1F497D"/>
                </a:solidFill>
                <a:latin typeface="Helvetica"/>
                <a:cs typeface="+mn-cs"/>
              </a:rPr>
              <a:t>Aircraft handling</a:t>
            </a:r>
          </a:p>
          <a:p>
            <a:pPr marL="628650" lvl="1" indent="-285750">
              <a:lnSpc>
                <a:spcPct val="200000"/>
              </a:lnSpc>
              <a:spcBef>
                <a:spcPct val="20000"/>
              </a:spcBef>
              <a:spcAft>
                <a:spcPct val="0"/>
              </a:spcAft>
              <a:buFont typeface="Arial" panose="020B0604020202020204" pitchFamily="34" charset="0"/>
              <a:buChar char="•"/>
            </a:pPr>
            <a:r>
              <a:rPr lang="en-GB" sz="1800" dirty="0">
                <a:solidFill>
                  <a:srgbClr val="1F497D"/>
                </a:solidFill>
                <a:latin typeface="Helvetica"/>
                <a:cs typeface="+mn-cs"/>
              </a:rPr>
              <a:t>Feedback drives ATO Instructor competencies and ATRC improvements</a:t>
            </a:r>
          </a:p>
        </p:txBody>
      </p:sp>
      <p:sp>
        <p:nvSpPr>
          <p:cNvPr id="3" name="Title 2">
            <a:extLst>
              <a:ext uri="{FF2B5EF4-FFF2-40B4-BE49-F238E27FC236}">
                <a16:creationId xmlns:a16="http://schemas.microsoft.com/office/drawing/2014/main" id="{1CDBE656-4965-4D8E-9BF1-A3491D5063CA}"/>
              </a:ext>
            </a:extLst>
          </p:cNvPr>
          <p:cNvSpPr>
            <a:spLocks noGrp="1"/>
          </p:cNvSpPr>
          <p:nvPr>
            <p:ph type="title"/>
          </p:nvPr>
        </p:nvSpPr>
        <p:spPr/>
        <p:txBody>
          <a:bodyPr/>
          <a:lstStyle/>
          <a:p>
            <a:r>
              <a:rPr lang="da-DK" dirty="0"/>
              <a:t>TYPE RATING SKILL TEST</a:t>
            </a:r>
            <a:endParaRPr lang="en-GB" dirty="0"/>
          </a:p>
        </p:txBody>
      </p:sp>
    </p:spTree>
    <p:extLst>
      <p:ext uri="{BB962C8B-B14F-4D97-AF65-F5344CB8AC3E}">
        <p14:creationId xmlns:p14="http://schemas.microsoft.com/office/powerpoint/2010/main" val="2094221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0468E2-C1AC-4BF5-8017-AAB5E9326F60}"/>
              </a:ext>
            </a:extLst>
          </p:cNvPr>
          <p:cNvSpPr>
            <a:spLocks noGrp="1"/>
          </p:cNvSpPr>
          <p:nvPr>
            <p:ph type="body" sz="quarter" idx="14"/>
          </p:nvPr>
        </p:nvSpPr>
        <p:spPr>
          <a:xfrm>
            <a:off x="1588" y="476250"/>
            <a:ext cx="8892818" cy="4809153"/>
          </a:xfrm>
        </p:spPr>
        <p:txBody>
          <a:bodyPr/>
          <a:lstStyle/>
          <a:p>
            <a:pPr marL="628650" lvl="1" indent="-285750">
              <a:lnSpc>
                <a:spcPct val="200000"/>
              </a:lnSpc>
              <a:spcBef>
                <a:spcPct val="20000"/>
              </a:spcBef>
              <a:spcAft>
                <a:spcPct val="0"/>
              </a:spcAft>
              <a:buFont typeface="Arial" panose="020B0604020202020204" pitchFamily="34" charset="0"/>
              <a:buChar char="•"/>
            </a:pPr>
            <a:r>
              <a:rPr lang="en-GB" sz="1800" dirty="0">
                <a:solidFill>
                  <a:srgbClr val="1F497D"/>
                </a:solidFill>
                <a:latin typeface="Helvetica"/>
                <a:cs typeface="+mn-cs"/>
              </a:rPr>
              <a:t>The pilot is being tested</a:t>
            </a:r>
          </a:p>
          <a:p>
            <a:pPr marL="1112043" lvl="4" indent="0">
              <a:lnSpc>
                <a:spcPct val="200000"/>
              </a:lnSpc>
              <a:buNone/>
            </a:pPr>
            <a:r>
              <a:rPr lang="en-GB" sz="1800" dirty="0">
                <a:solidFill>
                  <a:srgbClr val="1F497D"/>
                </a:solidFill>
                <a:latin typeface="Helvetica"/>
                <a:cs typeface="+mn-cs"/>
              </a:rPr>
              <a:t>Communication</a:t>
            </a:r>
          </a:p>
          <a:p>
            <a:pPr marL="1112043" lvl="4" indent="0">
              <a:lnSpc>
                <a:spcPct val="200000"/>
              </a:lnSpc>
              <a:buNone/>
            </a:pPr>
            <a:r>
              <a:rPr lang="en-GB" sz="1800" dirty="0">
                <a:solidFill>
                  <a:srgbClr val="1F497D"/>
                </a:solidFill>
                <a:latin typeface="Helvetica"/>
                <a:cs typeface="+mn-cs"/>
              </a:rPr>
              <a:t>Leadership</a:t>
            </a:r>
          </a:p>
          <a:p>
            <a:pPr marL="1112043" lvl="4" indent="0">
              <a:lnSpc>
                <a:spcPct val="200000"/>
              </a:lnSpc>
              <a:buNone/>
            </a:pPr>
            <a:r>
              <a:rPr lang="en-GB" sz="1800" dirty="0">
                <a:solidFill>
                  <a:srgbClr val="1F497D"/>
                </a:solidFill>
                <a:latin typeface="Helvetica"/>
                <a:cs typeface="+mn-cs"/>
              </a:rPr>
              <a:t>Captaincy</a:t>
            </a:r>
          </a:p>
          <a:p>
            <a:pPr marL="1112043" lvl="4" indent="0">
              <a:lnSpc>
                <a:spcPct val="200000"/>
              </a:lnSpc>
              <a:buNone/>
            </a:pPr>
            <a:r>
              <a:rPr lang="en-GB" sz="1800" dirty="0">
                <a:solidFill>
                  <a:srgbClr val="1F497D"/>
                </a:solidFill>
                <a:latin typeface="Helvetica"/>
                <a:cs typeface="+mn-cs"/>
              </a:rPr>
              <a:t>Prioritizing</a:t>
            </a:r>
          </a:p>
          <a:p>
            <a:pPr marL="1112043" lvl="4" indent="0">
              <a:lnSpc>
                <a:spcPct val="200000"/>
              </a:lnSpc>
              <a:buNone/>
            </a:pPr>
            <a:r>
              <a:rPr lang="en-GB" sz="1800" dirty="0">
                <a:solidFill>
                  <a:srgbClr val="1F497D"/>
                </a:solidFill>
                <a:latin typeface="Helvetica"/>
                <a:cs typeface="+mn-cs"/>
              </a:rPr>
              <a:t>Decision making</a:t>
            </a:r>
          </a:p>
          <a:p>
            <a:pPr marL="628650" lvl="1" indent="-285750">
              <a:lnSpc>
                <a:spcPct val="200000"/>
              </a:lnSpc>
              <a:spcBef>
                <a:spcPct val="20000"/>
              </a:spcBef>
              <a:spcAft>
                <a:spcPct val="0"/>
              </a:spcAft>
              <a:buFont typeface="Arial" panose="020B0604020202020204" pitchFamily="34" charset="0"/>
              <a:buChar char="•"/>
            </a:pPr>
            <a:r>
              <a:rPr lang="en-GB" sz="1800" dirty="0">
                <a:solidFill>
                  <a:srgbClr val="1F497D"/>
                </a:solidFill>
                <a:latin typeface="Helvetica"/>
              </a:rPr>
              <a:t>Feedback drives pilot competencies improvement</a:t>
            </a:r>
          </a:p>
        </p:txBody>
      </p:sp>
      <p:sp>
        <p:nvSpPr>
          <p:cNvPr id="3" name="Title 2">
            <a:extLst>
              <a:ext uri="{FF2B5EF4-FFF2-40B4-BE49-F238E27FC236}">
                <a16:creationId xmlns:a16="http://schemas.microsoft.com/office/drawing/2014/main" id="{1CDBE656-4965-4D8E-9BF1-A3491D5063CA}"/>
              </a:ext>
            </a:extLst>
          </p:cNvPr>
          <p:cNvSpPr>
            <a:spLocks noGrp="1"/>
          </p:cNvSpPr>
          <p:nvPr>
            <p:ph type="title"/>
          </p:nvPr>
        </p:nvSpPr>
        <p:spPr/>
        <p:txBody>
          <a:bodyPr/>
          <a:lstStyle/>
          <a:p>
            <a:r>
              <a:rPr lang="da-DK" dirty="0"/>
              <a:t>ATPL SKILLS TEST</a:t>
            </a:r>
            <a:endParaRPr lang="en-GB" dirty="0"/>
          </a:p>
        </p:txBody>
      </p:sp>
    </p:spTree>
    <p:extLst>
      <p:ext uri="{BB962C8B-B14F-4D97-AF65-F5344CB8AC3E}">
        <p14:creationId xmlns:p14="http://schemas.microsoft.com/office/powerpoint/2010/main" val="1374163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12425-F151-492C-B743-836E22497865}"/>
              </a:ext>
            </a:extLst>
          </p:cNvPr>
          <p:cNvSpPr>
            <a:spLocks noGrp="1"/>
          </p:cNvSpPr>
          <p:nvPr>
            <p:ph type="title"/>
          </p:nvPr>
        </p:nvSpPr>
        <p:spPr/>
        <p:txBody>
          <a:bodyPr/>
          <a:lstStyle/>
          <a:p>
            <a:r>
              <a:rPr lang="en-GB" sz="3200" dirty="0"/>
              <a:t>PAPERWORK</a:t>
            </a:r>
          </a:p>
        </p:txBody>
      </p:sp>
    </p:spTree>
    <p:extLst>
      <p:ext uri="{BB962C8B-B14F-4D97-AF65-F5344CB8AC3E}">
        <p14:creationId xmlns:p14="http://schemas.microsoft.com/office/powerpoint/2010/main" val="926164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D7C2A7-4EA3-4DE4-B086-A4DD1F0A5D7C}"/>
              </a:ext>
            </a:extLst>
          </p:cNvPr>
          <p:cNvSpPr txBox="1">
            <a:spLocks/>
          </p:cNvSpPr>
          <p:nvPr/>
        </p:nvSpPr>
        <p:spPr bwMode="auto">
          <a:xfrm>
            <a:off x="136126" y="88284"/>
            <a:ext cx="6665976" cy="319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5550" tIns="27775" rIns="55550" bIns="27775" numCol="1" anchor="ctr" anchorCtr="0" compatLnSpc="1">
            <a:prstTxWarp prst="textNoShape">
              <a:avLst/>
            </a:prstTxWarp>
          </a:bodyPr>
          <a:lstStyle>
            <a:lvl1pPr algn="ctr" defTabSz="912813" rtl="0" eaLnBrk="0" fontAlgn="base" hangingPunct="0">
              <a:spcBef>
                <a:spcPct val="0"/>
              </a:spcBef>
              <a:spcAft>
                <a:spcPct val="0"/>
              </a:spcAft>
              <a:defRPr sz="4400" kern="12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anose="020F0502020204030204" pitchFamily="34" charset="0"/>
              </a:defRPr>
            </a:lvl2pPr>
            <a:lvl3pPr algn="ctr" defTabSz="912813" rtl="0" eaLnBrk="0" fontAlgn="base" hangingPunct="0">
              <a:spcBef>
                <a:spcPct val="0"/>
              </a:spcBef>
              <a:spcAft>
                <a:spcPct val="0"/>
              </a:spcAft>
              <a:defRPr sz="4400">
                <a:solidFill>
                  <a:schemeClr val="tx1"/>
                </a:solidFill>
                <a:latin typeface="Calibri" panose="020F0502020204030204" pitchFamily="34" charset="0"/>
              </a:defRPr>
            </a:lvl3pPr>
            <a:lvl4pPr algn="ctr" defTabSz="912813" rtl="0" eaLnBrk="0" fontAlgn="base" hangingPunct="0">
              <a:spcBef>
                <a:spcPct val="0"/>
              </a:spcBef>
              <a:spcAft>
                <a:spcPct val="0"/>
              </a:spcAft>
              <a:defRPr sz="4400">
                <a:solidFill>
                  <a:schemeClr val="tx1"/>
                </a:solidFill>
                <a:latin typeface="Calibri" panose="020F0502020204030204" pitchFamily="34" charset="0"/>
              </a:defRPr>
            </a:lvl4pPr>
            <a:lvl5pPr algn="ctr" defTabSz="912813"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912813" rtl="0" fontAlgn="base">
              <a:spcBef>
                <a:spcPct val="0"/>
              </a:spcBef>
              <a:spcAft>
                <a:spcPct val="0"/>
              </a:spcAft>
              <a:defRPr sz="4400">
                <a:solidFill>
                  <a:schemeClr val="tx1"/>
                </a:solidFill>
                <a:latin typeface="Calibri" panose="020F0502020204030204" pitchFamily="34" charset="0"/>
              </a:defRPr>
            </a:lvl6pPr>
            <a:lvl7pPr marL="914400" algn="ctr" defTabSz="912813" rtl="0" fontAlgn="base">
              <a:spcBef>
                <a:spcPct val="0"/>
              </a:spcBef>
              <a:spcAft>
                <a:spcPct val="0"/>
              </a:spcAft>
              <a:defRPr sz="4400">
                <a:solidFill>
                  <a:schemeClr val="tx1"/>
                </a:solidFill>
                <a:latin typeface="Calibri" panose="020F0502020204030204" pitchFamily="34" charset="0"/>
              </a:defRPr>
            </a:lvl7pPr>
            <a:lvl8pPr marL="1371600" algn="ctr" defTabSz="912813" rtl="0" fontAlgn="base">
              <a:spcBef>
                <a:spcPct val="0"/>
              </a:spcBef>
              <a:spcAft>
                <a:spcPct val="0"/>
              </a:spcAft>
              <a:defRPr sz="4400">
                <a:solidFill>
                  <a:schemeClr val="tx1"/>
                </a:solidFill>
                <a:latin typeface="Calibri" panose="020F0502020204030204" pitchFamily="34" charset="0"/>
              </a:defRPr>
            </a:lvl8pPr>
            <a:lvl9pPr marL="1828800" algn="ctr" defTabSz="912813" rtl="0" fontAlgn="base">
              <a:spcBef>
                <a:spcPct val="0"/>
              </a:spcBef>
              <a:spcAft>
                <a:spcPct val="0"/>
              </a:spcAft>
              <a:defRPr sz="4400">
                <a:solidFill>
                  <a:schemeClr val="tx1"/>
                </a:solidFill>
                <a:latin typeface="Calibri" panose="020F0502020204030204" pitchFamily="34" charset="0"/>
              </a:defRPr>
            </a:lvl9pPr>
          </a:lstStyle>
          <a:p>
            <a:pPr algn="l" defTabSz="739379">
              <a:defRPr/>
            </a:pPr>
            <a:r>
              <a:rPr lang="en-GB" sz="2025" dirty="0">
                <a:solidFill>
                  <a:prstClr val="white"/>
                </a:solidFill>
                <a:latin typeface="Arial Black" panose="020B0A04020102020204" pitchFamily="34" charset="0"/>
              </a:rPr>
              <a:t>DANISH CHECKING PAPERWORK</a:t>
            </a:r>
          </a:p>
        </p:txBody>
      </p:sp>
      <p:sp>
        <p:nvSpPr>
          <p:cNvPr id="9" name="Content Placeholder 8">
            <a:extLst>
              <a:ext uri="{FF2B5EF4-FFF2-40B4-BE49-F238E27FC236}">
                <a16:creationId xmlns:a16="http://schemas.microsoft.com/office/drawing/2014/main" id="{6EF7ABB1-C06D-4640-B3C9-EE24A6A3ED67}"/>
              </a:ext>
            </a:extLst>
          </p:cNvPr>
          <p:cNvSpPr>
            <a:spLocks noGrp="1"/>
          </p:cNvSpPr>
          <p:nvPr>
            <p:ph sz="half" idx="1"/>
          </p:nvPr>
        </p:nvSpPr>
        <p:spPr>
          <a:xfrm>
            <a:off x="4048373" y="2011485"/>
            <a:ext cx="4891475" cy="3822401"/>
          </a:xfrm>
        </p:spPr>
        <p:txBody>
          <a:bodyPr>
            <a:normAutofit/>
          </a:bodyPr>
          <a:lstStyle/>
          <a:p>
            <a:pPr>
              <a:buFont typeface="Webdings" panose="05030102010509060703" pitchFamily="18" charset="2"/>
              <a:buChar char="ñ"/>
            </a:pPr>
            <a:r>
              <a:rPr lang="en-GB" sz="1800" dirty="0"/>
              <a:t>Part A is to be completed by applicant</a:t>
            </a:r>
          </a:p>
          <a:p>
            <a:pPr>
              <a:buFont typeface="Webdings" panose="05030102010509060703" pitchFamily="18" charset="2"/>
              <a:buChar char="ñ"/>
            </a:pPr>
            <a:endParaRPr lang="en-GB" sz="1600" dirty="0"/>
          </a:p>
          <a:p>
            <a:pPr>
              <a:buFont typeface="Webdings" panose="05030102010509060703" pitchFamily="18" charset="2"/>
              <a:buChar char="ñ"/>
            </a:pPr>
            <a:endParaRPr lang="en-GB" sz="1600" dirty="0"/>
          </a:p>
          <a:p>
            <a:pPr>
              <a:buFont typeface="Webdings" panose="05030102010509060703" pitchFamily="18" charset="2"/>
              <a:buChar char="ñ"/>
            </a:pPr>
            <a:r>
              <a:rPr lang="en-GB" sz="1800" dirty="0"/>
              <a:t>Part B is to be completed by ATO for initial type ratings &amp; renewals ONLY</a:t>
            </a:r>
          </a:p>
          <a:p>
            <a:pPr>
              <a:buFont typeface="Webdings" panose="05030102010509060703" pitchFamily="18" charset="2"/>
              <a:buChar char="ñ"/>
            </a:pPr>
            <a:endParaRPr lang="en-GB" sz="1600" dirty="0"/>
          </a:p>
          <a:p>
            <a:pPr>
              <a:buFont typeface="Webdings" panose="05030102010509060703" pitchFamily="18" charset="2"/>
              <a:buChar char="ñ"/>
            </a:pPr>
            <a:endParaRPr lang="en-GB" sz="1600" dirty="0"/>
          </a:p>
          <a:p>
            <a:pPr>
              <a:buFont typeface="Webdings" panose="05030102010509060703" pitchFamily="18" charset="2"/>
              <a:buChar char="ñ"/>
            </a:pPr>
            <a:r>
              <a:rPr lang="en-GB" sz="1800" dirty="0"/>
              <a:t>Part C is to be completed by the examiner</a:t>
            </a:r>
          </a:p>
        </p:txBody>
      </p:sp>
      <p:sp>
        <p:nvSpPr>
          <p:cNvPr id="6" name="Rectangle: Rounded Corners 5">
            <a:hlinkClick r:id="rId3"/>
            <a:extLst>
              <a:ext uri="{FF2B5EF4-FFF2-40B4-BE49-F238E27FC236}">
                <a16:creationId xmlns:a16="http://schemas.microsoft.com/office/drawing/2014/main" id="{B04D6B4C-9004-4A39-A28E-95DD95E0D57F}"/>
              </a:ext>
            </a:extLst>
          </p:cNvPr>
          <p:cNvSpPr/>
          <p:nvPr/>
        </p:nvSpPr>
        <p:spPr>
          <a:xfrm>
            <a:off x="5122510" y="884275"/>
            <a:ext cx="2743200" cy="5693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DTA REGULATORY PAPERWORK</a:t>
            </a:r>
          </a:p>
        </p:txBody>
      </p:sp>
      <p:pic>
        <p:nvPicPr>
          <p:cNvPr id="2" name="Picture 1">
            <a:extLst>
              <a:ext uri="{FF2B5EF4-FFF2-40B4-BE49-F238E27FC236}">
                <a16:creationId xmlns:a16="http://schemas.microsoft.com/office/drawing/2014/main" id="{F5B0518D-E5CF-449A-B9B1-B135F3940916}"/>
              </a:ext>
            </a:extLst>
          </p:cNvPr>
          <p:cNvPicPr>
            <a:picLocks noChangeAspect="1"/>
          </p:cNvPicPr>
          <p:nvPr/>
        </p:nvPicPr>
        <p:blipFill>
          <a:blip r:embed="rId4"/>
          <a:stretch>
            <a:fillRect/>
          </a:stretch>
        </p:blipFill>
        <p:spPr>
          <a:xfrm>
            <a:off x="204152" y="520649"/>
            <a:ext cx="3607347" cy="5089575"/>
          </a:xfrm>
          <a:prstGeom prst="flowChartDocument">
            <a:avLst/>
          </a:prstGeom>
          <a:ln w="19050">
            <a:solidFill>
              <a:schemeClr val="accent1"/>
            </a:solidFill>
          </a:ln>
        </p:spPr>
      </p:pic>
    </p:spTree>
    <p:extLst>
      <p:ext uri="{BB962C8B-B14F-4D97-AF65-F5344CB8AC3E}">
        <p14:creationId xmlns:p14="http://schemas.microsoft.com/office/powerpoint/2010/main" val="2984669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62D23C-A180-4281-8DDD-65E23668A887}"/>
              </a:ext>
            </a:extLst>
          </p:cNvPr>
          <p:cNvSpPr>
            <a:spLocks noGrp="1"/>
          </p:cNvSpPr>
          <p:nvPr>
            <p:ph type="body" sz="quarter" idx="14"/>
          </p:nvPr>
        </p:nvSpPr>
        <p:spPr>
          <a:xfrm>
            <a:off x="125591" y="1362075"/>
            <a:ext cx="8892818" cy="2990850"/>
          </a:xfrm>
        </p:spPr>
        <p:txBody>
          <a:bodyPr/>
          <a:lstStyle/>
          <a:p>
            <a:pPr marL="0" indent="0" algn="ctr">
              <a:buNone/>
            </a:pPr>
            <a:r>
              <a:rPr lang="en-GB" sz="2400" dirty="0"/>
              <a:t>THE DANISH TRANSPORT AGENCY DO NOT ISSUE TEMPORARY CERTIFICATES</a:t>
            </a:r>
          </a:p>
          <a:p>
            <a:pPr marL="0" indent="0" algn="ctr">
              <a:buNone/>
            </a:pPr>
            <a:endParaRPr lang="en-GB" sz="2400" dirty="0"/>
          </a:p>
          <a:p>
            <a:pPr marL="0" indent="0" algn="ctr">
              <a:buNone/>
            </a:pPr>
            <a:endParaRPr lang="en-GB" sz="2400" dirty="0"/>
          </a:p>
          <a:p>
            <a:pPr lvl="1"/>
            <a:r>
              <a:rPr lang="en-GB" sz="1800" dirty="0"/>
              <a:t>Where certification is required by the DTA as a matter of urgency, send the paperwork by e-mail to </a:t>
            </a:r>
            <a:r>
              <a:rPr lang="en-GB" sz="1800" dirty="0">
                <a:hlinkClick r:id="rId2"/>
              </a:rPr>
              <a:t>info@TBST.dk</a:t>
            </a:r>
            <a:r>
              <a:rPr lang="en-GB" sz="1800" dirty="0"/>
              <a:t> ~ Subject Initial Issue.</a:t>
            </a:r>
          </a:p>
          <a:p>
            <a:endParaRPr lang="en-GB" sz="1800" dirty="0"/>
          </a:p>
        </p:txBody>
      </p:sp>
      <p:sp>
        <p:nvSpPr>
          <p:cNvPr id="3" name="Title 2">
            <a:extLst>
              <a:ext uri="{FF2B5EF4-FFF2-40B4-BE49-F238E27FC236}">
                <a16:creationId xmlns:a16="http://schemas.microsoft.com/office/drawing/2014/main" id="{21445A93-DA2C-4D36-8BFF-E84596CDE048}"/>
              </a:ext>
            </a:extLst>
          </p:cNvPr>
          <p:cNvSpPr>
            <a:spLocks noGrp="1"/>
          </p:cNvSpPr>
          <p:nvPr>
            <p:ph type="title"/>
          </p:nvPr>
        </p:nvSpPr>
        <p:spPr/>
        <p:txBody>
          <a:bodyPr/>
          <a:lstStyle/>
          <a:p>
            <a:r>
              <a:rPr lang="en-GB" dirty="0"/>
              <a:t>TEMPORARY CERTIFICATES</a:t>
            </a:r>
          </a:p>
        </p:txBody>
      </p:sp>
      <p:sp>
        <p:nvSpPr>
          <p:cNvPr id="4" name="Slide Number Placeholder 3">
            <a:extLst>
              <a:ext uri="{FF2B5EF4-FFF2-40B4-BE49-F238E27FC236}">
                <a16:creationId xmlns:a16="http://schemas.microsoft.com/office/drawing/2014/main" id="{D741E7E0-0539-4EDB-814B-AA25EE81461A}"/>
              </a:ext>
            </a:extLst>
          </p:cNvPr>
          <p:cNvSpPr>
            <a:spLocks noGrp="1"/>
          </p:cNvSpPr>
          <p:nvPr>
            <p:ph type="sldNum" sz="quarter" idx="15"/>
          </p:nvPr>
        </p:nvSpPr>
        <p:spPr/>
        <p:txBody>
          <a:bodyPr/>
          <a:lstStyle/>
          <a:p>
            <a:fld id="{34C90F35-5409-4C98-878F-F5B69553D099}" type="slidenum">
              <a:rPr lang="en-US" smtClean="0"/>
              <a:pPr/>
              <a:t>25</a:t>
            </a:fld>
            <a:endParaRPr lang="en-US" dirty="0"/>
          </a:p>
        </p:txBody>
      </p:sp>
    </p:spTree>
    <p:extLst>
      <p:ext uri="{BB962C8B-B14F-4D97-AF65-F5344CB8AC3E}">
        <p14:creationId xmlns:p14="http://schemas.microsoft.com/office/powerpoint/2010/main" val="634537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D7C2A7-4EA3-4DE4-B086-A4DD1F0A5D7C}"/>
              </a:ext>
            </a:extLst>
          </p:cNvPr>
          <p:cNvSpPr txBox="1">
            <a:spLocks/>
          </p:cNvSpPr>
          <p:nvPr/>
        </p:nvSpPr>
        <p:spPr bwMode="auto">
          <a:xfrm>
            <a:off x="156776" y="82935"/>
            <a:ext cx="6665976" cy="319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5550" tIns="27775" rIns="55550" bIns="27775" numCol="1" anchor="ctr" anchorCtr="0" compatLnSpc="1">
            <a:prstTxWarp prst="textNoShape">
              <a:avLst/>
            </a:prstTxWarp>
          </a:bodyPr>
          <a:lstStyle>
            <a:lvl1pPr algn="ctr" defTabSz="912813" rtl="0" eaLnBrk="0" fontAlgn="base" hangingPunct="0">
              <a:spcBef>
                <a:spcPct val="0"/>
              </a:spcBef>
              <a:spcAft>
                <a:spcPct val="0"/>
              </a:spcAft>
              <a:defRPr sz="4400" kern="12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anose="020F0502020204030204" pitchFamily="34" charset="0"/>
              </a:defRPr>
            </a:lvl2pPr>
            <a:lvl3pPr algn="ctr" defTabSz="912813" rtl="0" eaLnBrk="0" fontAlgn="base" hangingPunct="0">
              <a:spcBef>
                <a:spcPct val="0"/>
              </a:spcBef>
              <a:spcAft>
                <a:spcPct val="0"/>
              </a:spcAft>
              <a:defRPr sz="4400">
                <a:solidFill>
                  <a:schemeClr val="tx1"/>
                </a:solidFill>
                <a:latin typeface="Calibri" panose="020F0502020204030204" pitchFamily="34" charset="0"/>
              </a:defRPr>
            </a:lvl3pPr>
            <a:lvl4pPr algn="ctr" defTabSz="912813" rtl="0" eaLnBrk="0" fontAlgn="base" hangingPunct="0">
              <a:spcBef>
                <a:spcPct val="0"/>
              </a:spcBef>
              <a:spcAft>
                <a:spcPct val="0"/>
              </a:spcAft>
              <a:defRPr sz="4400">
                <a:solidFill>
                  <a:schemeClr val="tx1"/>
                </a:solidFill>
                <a:latin typeface="Calibri" panose="020F0502020204030204" pitchFamily="34" charset="0"/>
              </a:defRPr>
            </a:lvl4pPr>
            <a:lvl5pPr algn="ctr" defTabSz="912813"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912813" rtl="0" fontAlgn="base">
              <a:spcBef>
                <a:spcPct val="0"/>
              </a:spcBef>
              <a:spcAft>
                <a:spcPct val="0"/>
              </a:spcAft>
              <a:defRPr sz="4400">
                <a:solidFill>
                  <a:schemeClr val="tx1"/>
                </a:solidFill>
                <a:latin typeface="Calibri" panose="020F0502020204030204" pitchFamily="34" charset="0"/>
              </a:defRPr>
            </a:lvl6pPr>
            <a:lvl7pPr marL="914400" algn="ctr" defTabSz="912813" rtl="0" fontAlgn="base">
              <a:spcBef>
                <a:spcPct val="0"/>
              </a:spcBef>
              <a:spcAft>
                <a:spcPct val="0"/>
              </a:spcAft>
              <a:defRPr sz="4400">
                <a:solidFill>
                  <a:schemeClr val="tx1"/>
                </a:solidFill>
                <a:latin typeface="Calibri" panose="020F0502020204030204" pitchFamily="34" charset="0"/>
              </a:defRPr>
            </a:lvl7pPr>
            <a:lvl8pPr marL="1371600" algn="ctr" defTabSz="912813" rtl="0" fontAlgn="base">
              <a:spcBef>
                <a:spcPct val="0"/>
              </a:spcBef>
              <a:spcAft>
                <a:spcPct val="0"/>
              </a:spcAft>
              <a:defRPr sz="4400">
                <a:solidFill>
                  <a:schemeClr val="tx1"/>
                </a:solidFill>
                <a:latin typeface="Calibri" panose="020F0502020204030204" pitchFamily="34" charset="0"/>
              </a:defRPr>
            </a:lvl8pPr>
            <a:lvl9pPr marL="1828800" algn="ctr" defTabSz="912813" rtl="0" fontAlgn="base">
              <a:spcBef>
                <a:spcPct val="0"/>
              </a:spcBef>
              <a:spcAft>
                <a:spcPct val="0"/>
              </a:spcAft>
              <a:defRPr sz="4400">
                <a:solidFill>
                  <a:schemeClr val="tx1"/>
                </a:solidFill>
                <a:latin typeface="Calibri" panose="020F0502020204030204" pitchFamily="34" charset="0"/>
              </a:defRPr>
            </a:lvl9pPr>
          </a:lstStyle>
          <a:p>
            <a:pPr algn="l" defTabSz="739379">
              <a:defRPr/>
            </a:pPr>
            <a:r>
              <a:rPr lang="en-GB" sz="2025" dirty="0">
                <a:solidFill>
                  <a:prstClr val="white"/>
                </a:solidFill>
                <a:latin typeface="Arial Black" panose="020B0A04020102020204" pitchFamily="34" charset="0"/>
              </a:rPr>
              <a:t>DANISH CHECKING PAPERWORK</a:t>
            </a:r>
          </a:p>
        </p:txBody>
      </p:sp>
      <p:pic>
        <p:nvPicPr>
          <p:cNvPr id="3" name="Picture 2">
            <a:extLst>
              <a:ext uri="{FF2B5EF4-FFF2-40B4-BE49-F238E27FC236}">
                <a16:creationId xmlns:a16="http://schemas.microsoft.com/office/drawing/2014/main" id="{3CC6C084-8A69-4107-B8CF-1F8AAE7FBD1A}"/>
              </a:ext>
            </a:extLst>
          </p:cNvPr>
          <p:cNvPicPr>
            <a:picLocks noChangeAspect="1"/>
          </p:cNvPicPr>
          <p:nvPr/>
        </p:nvPicPr>
        <p:blipFill>
          <a:blip r:embed="rId3"/>
          <a:stretch>
            <a:fillRect/>
          </a:stretch>
        </p:blipFill>
        <p:spPr>
          <a:xfrm>
            <a:off x="334241" y="527400"/>
            <a:ext cx="3660489" cy="5187600"/>
          </a:xfrm>
          <a:prstGeom prst="flowChartDocument">
            <a:avLst/>
          </a:prstGeom>
          <a:ln w="19050">
            <a:solidFill>
              <a:schemeClr val="accent1"/>
            </a:solidFill>
          </a:ln>
        </p:spPr>
      </p:pic>
      <p:grpSp>
        <p:nvGrpSpPr>
          <p:cNvPr id="7" name="Group 6">
            <a:extLst>
              <a:ext uri="{FF2B5EF4-FFF2-40B4-BE49-F238E27FC236}">
                <a16:creationId xmlns:a16="http://schemas.microsoft.com/office/drawing/2014/main" id="{B1E8AF01-B8BE-45D0-A4A3-C75706A83C64}"/>
              </a:ext>
            </a:extLst>
          </p:cNvPr>
          <p:cNvGrpSpPr/>
          <p:nvPr/>
        </p:nvGrpSpPr>
        <p:grpSpPr>
          <a:xfrm>
            <a:off x="4572000" y="1812366"/>
            <a:ext cx="4342535" cy="2090268"/>
            <a:chOff x="796530" y="669251"/>
            <a:chExt cx="10594941" cy="341343"/>
          </a:xfrm>
        </p:grpSpPr>
        <p:sp>
          <p:nvSpPr>
            <p:cNvPr id="8" name="Text Box 15">
              <a:extLst>
                <a:ext uri="{FF2B5EF4-FFF2-40B4-BE49-F238E27FC236}">
                  <a16:creationId xmlns:a16="http://schemas.microsoft.com/office/drawing/2014/main" id="{1E6D4C9F-96CD-4A4D-9663-456041B2A124}"/>
                </a:ext>
              </a:extLst>
            </p:cNvPr>
            <p:cNvSpPr txBox="1">
              <a:spLocks noChangeArrowheads="1"/>
            </p:cNvSpPr>
            <p:nvPr/>
          </p:nvSpPr>
          <p:spPr bwMode="auto">
            <a:xfrm>
              <a:off x="796530" y="669251"/>
              <a:ext cx="10594941" cy="60312"/>
            </a:xfrm>
            <a:prstGeom prst="rect">
              <a:avLst/>
            </a:prstGeom>
            <a:solidFill>
              <a:sysClr val="windowText" lastClr="000000"/>
            </a:solidFill>
            <a:ln w="19050">
              <a:solidFill>
                <a:sysClr val="windowText" lastClr="000000"/>
              </a:solidFill>
              <a:miter lim="800000"/>
              <a:headEnd type="none" w="sm" len="lg"/>
              <a:tailEnd/>
            </a:ln>
          </p:spPr>
          <p:txBody>
            <a:bodyPr wrap="square">
              <a:spAutoFit/>
            </a:bodyPr>
            <a:lstStyle>
              <a:lvl1pPr>
                <a:defRPr sz="3200" b="1">
                  <a:solidFill>
                    <a:schemeClr val="bg1"/>
                  </a:solidFill>
                  <a:latin typeface="Arial" charset="0"/>
                </a:defRPr>
              </a:lvl1pPr>
              <a:lvl2pPr marL="742950" indent="-285750">
                <a:buChar char="–"/>
                <a:defRPr sz="2800" b="1">
                  <a:solidFill>
                    <a:schemeClr val="bg1"/>
                  </a:solidFill>
                  <a:latin typeface="Arial" charset="0"/>
                </a:defRPr>
              </a:lvl2pPr>
              <a:lvl3pPr marL="1143000" indent="-228600">
                <a:defRPr sz="2400" b="1">
                  <a:solidFill>
                    <a:schemeClr val="bg1"/>
                  </a:solidFill>
                  <a:latin typeface="Arial" charset="0"/>
                </a:defRPr>
              </a:lvl3pPr>
              <a:lvl4pPr marL="1600200" indent="-228600">
                <a:buChar char="–"/>
                <a:defRPr sz="2000" b="1">
                  <a:solidFill>
                    <a:schemeClr val="bg1"/>
                  </a:solidFill>
                  <a:latin typeface="Arial" charset="0"/>
                </a:defRPr>
              </a:lvl4pPr>
              <a:lvl5pPr marL="2057400" indent="-228600">
                <a:buChar char="»"/>
                <a:defRPr sz="2000" b="1">
                  <a:solidFill>
                    <a:schemeClr val="bg1"/>
                  </a:solidFill>
                  <a:latin typeface="Arial" charset="0"/>
                </a:defRPr>
              </a:lvl5pPr>
              <a:lvl6pPr marL="2514600" indent="-228600" eaLnBrk="0" fontAlgn="base" hangingPunct="0">
                <a:spcBef>
                  <a:spcPct val="20000"/>
                </a:spcBef>
                <a:spcAft>
                  <a:spcPct val="0"/>
                </a:spcAft>
                <a:buChar char="»"/>
                <a:defRPr sz="2000" b="1">
                  <a:solidFill>
                    <a:schemeClr val="bg1"/>
                  </a:solidFill>
                  <a:latin typeface="Arial" charset="0"/>
                </a:defRPr>
              </a:lvl6pPr>
              <a:lvl7pPr marL="2971800" indent="-228600" eaLnBrk="0" fontAlgn="base" hangingPunct="0">
                <a:spcBef>
                  <a:spcPct val="20000"/>
                </a:spcBef>
                <a:spcAft>
                  <a:spcPct val="0"/>
                </a:spcAft>
                <a:buChar char="»"/>
                <a:defRPr sz="2000" b="1">
                  <a:solidFill>
                    <a:schemeClr val="bg1"/>
                  </a:solidFill>
                  <a:latin typeface="Arial" charset="0"/>
                </a:defRPr>
              </a:lvl7pPr>
              <a:lvl8pPr marL="3429000" indent="-228600" eaLnBrk="0" fontAlgn="base" hangingPunct="0">
                <a:spcBef>
                  <a:spcPct val="20000"/>
                </a:spcBef>
                <a:spcAft>
                  <a:spcPct val="0"/>
                </a:spcAft>
                <a:buChar char="»"/>
                <a:defRPr sz="2000" b="1">
                  <a:solidFill>
                    <a:schemeClr val="bg1"/>
                  </a:solidFill>
                  <a:latin typeface="Arial" charset="0"/>
                </a:defRPr>
              </a:lvl8pPr>
              <a:lvl9pPr marL="3886200" indent="-228600" eaLnBrk="0" fontAlgn="base" hangingPunct="0">
                <a:spcBef>
                  <a:spcPct val="20000"/>
                </a:spcBef>
                <a:spcAft>
                  <a:spcPct val="0"/>
                </a:spcAft>
                <a:buChar char="»"/>
                <a:defRPr sz="2000" b="1">
                  <a:solidFill>
                    <a:schemeClr val="bg1"/>
                  </a:solidFill>
                  <a:latin typeface="Arial" charset="0"/>
                </a:defRPr>
              </a:lvl9pPr>
            </a:lstStyle>
            <a:p>
              <a:pPr algn="ctr" fontAlgn="auto">
                <a:spcBef>
                  <a:spcPct val="50000"/>
                </a:spcBef>
                <a:spcAft>
                  <a:spcPts val="0"/>
                </a:spcAft>
                <a:defRPr/>
              </a:pPr>
              <a:r>
                <a:rPr lang="en-US" altLang="en-US" sz="1800" kern="0" dirty="0">
                  <a:solidFill>
                    <a:srgbClr val="FF0000"/>
                  </a:solidFill>
                </a:rPr>
                <a:t>CAUTION</a:t>
              </a:r>
              <a:endParaRPr lang="en-US" altLang="en-US" sz="2000" kern="0" dirty="0">
                <a:solidFill>
                  <a:srgbClr val="FF0000"/>
                </a:solidFill>
              </a:endParaRPr>
            </a:p>
          </p:txBody>
        </p:sp>
        <p:sp>
          <p:nvSpPr>
            <p:cNvPr id="10" name="Text Box 16">
              <a:extLst>
                <a:ext uri="{FF2B5EF4-FFF2-40B4-BE49-F238E27FC236}">
                  <a16:creationId xmlns:a16="http://schemas.microsoft.com/office/drawing/2014/main" id="{C6F845D1-7A26-4E8C-9D22-B2243E3D7FBC}"/>
                </a:ext>
              </a:extLst>
            </p:cNvPr>
            <p:cNvSpPr txBox="1">
              <a:spLocks noChangeArrowheads="1"/>
            </p:cNvSpPr>
            <p:nvPr/>
          </p:nvSpPr>
          <p:spPr bwMode="auto">
            <a:xfrm>
              <a:off x="796530" y="754267"/>
              <a:ext cx="10594941" cy="256327"/>
            </a:xfrm>
            <a:prstGeom prst="rect">
              <a:avLst/>
            </a:prstGeom>
            <a:solidFill>
              <a:sysClr val="window" lastClr="FFFFFF"/>
            </a:solidFill>
            <a:ln w="19050">
              <a:solidFill>
                <a:sysClr val="windowText" lastClr="000000"/>
              </a:solidFill>
              <a:miter lim="800000"/>
              <a:headEnd type="none" w="sm" len="lg"/>
              <a:tailEnd/>
            </a:ln>
          </p:spPr>
          <p:txBody>
            <a:bodyPr>
              <a:spAutoFit/>
            </a:bodyPr>
            <a:lstStyle>
              <a:lvl1pPr>
                <a:defRPr sz="3200" b="1">
                  <a:solidFill>
                    <a:schemeClr val="bg1"/>
                  </a:solidFill>
                  <a:latin typeface="Arial" charset="0"/>
                </a:defRPr>
              </a:lvl1pPr>
              <a:lvl2pPr marL="742950" indent="-285750">
                <a:buChar char="–"/>
                <a:defRPr sz="2800" b="1">
                  <a:solidFill>
                    <a:schemeClr val="bg1"/>
                  </a:solidFill>
                  <a:latin typeface="Arial" charset="0"/>
                </a:defRPr>
              </a:lvl2pPr>
              <a:lvl3pPr marL="1143000" indent="-228600">
                <a:defRPr sz="2400" b="1">
                  <a:solidFill>
                    <a:schemeClr val="bg1"/>
                  </a:solidFill>
                  <a:latin typeface="Arial" charset="0"/>
                </a:defRPr>
              </a:lvl3pPr>
              <a:lvl4pPr marL="1600200" indent="-228600">
                <a:buChar char="–"/>
                <a:defRPr sz="2000" b="1">
                  <a:solidFill>
                    <a:schemeClr val="bg1"/>
                  </a:solidFill>
                  <a:latin typeface="Arial" charset="0"/>
                </a:defRPr>
              </a:lvl4pPr>
              <a:lvl5pPr marL="2057400" indent="-228600">
                <a:buChar char="»"/>
                <a:defRPr sz="2000" b="1">
                  <a:solidFill>
                    <a:schemeClr val="bg1"/>
                  </a:solidFill>
                  <a:latin typeface="Arial" charset="0"/>
                </a:defRPr>
              </a:lvl5pPr>
              <a:lvl6pPr marL="2514600" indent="-228600" eaLnBrk="0" fontAlgn="base" hangingPunct="0">
                <a:spcBef>
                  <a:spcPct val="20000"/>
                </a:spcBef>
                <a:spcAft>
                  <a:spcPct val="0"/>
                </a:spcAft>
                <a:buChar char="»"/>
                <a:defRPr sz="2000" b="1">
                  <a:solidFill>
                    <a:schemeClr val="bg1"/>
                  </a:solidFill>
                  <a:latin typeface="Arial" charset="0"/>
                </a:defRPr>
              </a:lvl6pPr>
              <a:lvl7pPr marL="2971800" indent="-228600" eaLnBrk="0" fontAlgn="base" hangingPunct="0">
                <a:spcBef>
                  <a:spcPct val="20000"/>
                </a:spcBef>
                <a:spcAft>
                  <a:spcPct val="0"/>
                </a:spcAft>
                <a:buChar char="»"/>
                <a:defRPr sz="2000" b="1">
                  <a:solidFill>
                    <a:schemeClr val="bg1"/>
                  </a:solidFill>
                  <a:latin typeface="Arial" charset="0"/>
                </a:defRPr>
              </a:lvl7pPr>
              <a:lvl8pPr marL="3429000" indent="-228600" eaLnBrk="0" fontAlgn="base" hangingPunct="0">
                <a:spcBef>
                  <a:spcPct val="20000"/>
                </a:spcBef>
                <a:spcAft>
                  <a:spcPct val="0"/>
                </a:spcAft>
                <a:buChar char="»"/>
                <a:defRPr sz="2000" b="1">
                  <a:solidFill>
                    <a:schemeClr val="bg1"/>
                  </a:solidFill>
                  <a:latin typeface="Arial" charset="0"/>
                </a:defRPr>
              </a:lvl8pPr>
              <a:lvl9pPr marL="3886200" indent="-228600" eaLnBrk="0" fontAlgn="base" hangingPunct="0">
                <a:spcBef>
                  <a:spcPct val="20000"/>
                </a:spcBef>
                <a:spcAft>
                  <a:spcPct val="0"/>
                </a:spcAft>
                <a:buChar char="»"/>
                <a:defRPr sz="2000" b="1">
                  <a:solidFill>
                    <a:schemeClr val="bg1"/>
                  </a:solidFill>
                  <a:latin typeface="Arial" charset="0"/>
                </a:defRPr>
              </a:lvl9pPr>
            </a:lstStyle>
            <a:p>
              <a:pPr algn="ctr"/>
              <a:r>
                <a:rPr lang="en-GB" sz="1600" dirty="0">
                  <a:solidFill>
                    <a:srgbClr val="010203"/>
                  </a:solidFill>
                  <a:latin typeface="+mn-lt"/>
                  <a:ea typeface="Verdana" panose="020B0604030504040204" pitchFamily="34" charset="0"/>
                  <a:cs typeface="Verdana" panose="020B0604030504040204" pitchFamily="34" charset="0"/>
                </a:rPr>
                <a:t>PRIOR TO COMMENCEMENT OF ANY LICENCE SKILLS TEST, ATPL SKILLS TEST, LICENCE PROFICIENCY CHECK</a:t>
              </a:r>
            </a:p>
            <a:p>
              <a:pPr algn="ctr"/>
              <a:endParaRPr lang="en-GB" sz="1600" dirty="0">
                <a:solidFill>
                  <a:srgbClr val="010203"/>
                </a:solidFill>
                <a:latin typeface="+mn-lt"/>
                <a:ea typeface="Verdana" panose="020B0604030504040204" pitchFamily="34" charset="0"/>
                <a:cs typeface="Verdana" panose="020B0604030504040204" pitchFamily="34" charset="0"/>
              </a:endParaRPr>
            </a:p>
            <a:p>
              <a:pPr algn="ctr"/>
              <a:r>
                <a:rPr lang="en-GB" sz="1600" dirty="0">
                  <a:solidFill>
                    <a:srgbClr val="010203"/>
                  </a:solidFill>
                  <a:latin typeface="+mn-lt"/>
                  <a:ea typeface="Verdana" panose="020B0604030504040204" pitchFamily="34" charset="0"/>
                  <a:cs typeface="Verdana" panose="020B0604030504040204" pitchFamily="34" charset="0"/>
                </a:rPr>
                <a:t>THE ARA.GEN.315 DECLARATION MUST BE SIGNED BY THE APPLICANT</a:t>
              </a:r>
            </a:p>
          </p:txBody>
        </p:sp>
      </p:grpSp>
    </p:spTree>
    <p:extLst>
      <p:ext uri="{BB962C8B-B14F-4D97-AF65-F5344CB8AC3E}">
        <p14:creationId xmlns:p14="http://schemas.microsoft.com/office/powerpoint/2010/main" val="3410207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250" b="1" cap="small" dirty="0">
                <a:latin typeface="Arial Black" panose="020B0A04020102020204" pitchFamily="34" charset="0"/>
              </a:rPr>
              <a:t>INSTRUCTOR ASSESSMENT OF COMPETENCES</a:t>
            </a:r>
          </a:p>
        </p:txBody>
      </p:sp>
      <p:pic>
        <p:nvPicPr>
          <p:cNvPr id="6" name="Picture 5">
            <a:extLst>
              <a:ext uri="{FF2B5EF4-FFF2-40B4-BE49-F238E27FC236}">
                <a16:creationId xmlns:a16="http://schemas.microsoft.com/office/drawing/2014/main" id="{17364E35-6B45-46F4-8D6F-1F2C74DE4763}"/>
              </a:ext>
            </a:extLst>
          </p:cNvPr>
          <p:cNvPicPr>
            <a:picLocks noChangeAspect="1"/>
          </p:cNvPicPr>
          <p:nvPr/>
        </p:nvPicPr>
        <p:blipFill rotWithShape="1">
          <a:blip r:embed="rId3"/>
          <a:srcRect l="-592" r="592" b="35370"/>
          <a:stretch/>
        </p:blipFill>
        <p:spPr>
          <a:xfrm>
            <a:off x="187870" y="550296"/>
            <a:ext cx="4060279" cy="2875578"/>
          </a:xfrm>
          <a:prstGeom prst="flowChartDocument">
            <a:avLst/>
          </a:prstGeom>
          <a:ln w="19050">
            <a:solidFill>
              <a:schemeClr val="accent1"/>
            </a:solidFill>
          </a:ln>
        </p:spPr>
      </p:pic>
      <p:pic>
        <p:nvPicPr>
          <p:cNvPr id="11" name="Picture 10">
            <a:extLst>
              <a:ext uri="{FF2B5EF4-FFF2-40B4-BE49-F238E27FC236}">
                <a16:creationId xmlns:a16="http://schemas.microsoft.com/office/drawing/2014/main" id="{59470C49-1870-4FD3-AC3D-535003768B4F}"/>
              </a:ext>
            </a:extLst>
          </p:cNvPr>
          <p:cNvPicPr>
            <a:picLocks noChangeAspect="1"/>
          </p:cNvPicPr>
          <p:nvPr/>
        </p:nvPicPr>
        <p:blipFill>
          <a:blip r:embed="rId4"/>
          <a:stretch>
            <a:fillRect/>
          </a:stretch>
        </p:blipFill>
        <p:spPr>
          <a:xfrm>
            <a:off x="4572000" y="550296"/>
            <a:ext cx="4147886" cy="2875578"/>
          </a:xfrm>
          <a:prstGeom prst="rect">
            <a:avLst/>
          </a:prstGeom>
          <a:ln>
            <a:noFill/>
          </a:ln>
        </p:spPr>
      </p:pic>
      <p:sp>
        <p:nvSpPr>
          <p:cNvPr id="12" name="Arrow: Left 11">
            <a:extLst>
              <a:ext uri="{FF2B5EF4-FFF2-40B4-BE49-F238E27FC236}">
                <a16:creationId xmlns:a16="http://schemas.microsoft.com/office/drawing/2014/main" id="{53139D81-153F-4A69-8E34-3C255A3147BF}"/>
              </a:ext>
            </a:extLst>
          </p:cNvPr>
          <p:cNvSpPr/>
          <p:nvPr/>
        </p:nvSpPr>
        <p:spPr>
          <a:xfrm>
            <a:off x="7470969" y="832193"/>
            <a:ext cx="360948" cy="17145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13" name="Group 12">
            <a:extLst>
              <a:ext uri="{FF2B5EF4-FFF2-40B4-BE49-F238E27FC236}">
                <a16:creationId xmlns:a16="http://schemas.microsoft.com/office/drawing/2014/main" id="{59E0D28A-A8E2-454F-8BCD-965E28CADDEB}"/>
              </a:ext>
            </a:extLst>
          </p:cNvPr>
          <p:cNvGrpSpPr/>
          <p:nvPr/>
        </p:nvGrpSpPr>
        <p:grpSpPr>
          <a:xfrm>
            <a:off x="120316" y="3585644"/>
            <a:ext cx="8903368" cy="2050067"/>
            <a:chOff x="796530" y="669251"/>
            <a:chExt cx="10594941" cy="2733420"/>
          </a:xfrm>
        </p:grpSpPr>
        <p:sp>
          <p:nvSpPr>
            <p:cNvPr id="14" name="Text Box 15">
              <a:extLst>
                <a:ext uri="{FF2B5EF4-FFF2-40B4-BE49-F238E27FC236}">
                  <a16:creationId xmlns:a16="http://schemas.microsoft.com/office/drawing/2014/main" id="{7F0A9B68-AA0B-4A11-A41D-D444864072FF}"/>
                </a:ext>
              </a:extLst>
            </p:cNvPr>
            <p:cNvSpPr txBox="1">
              <a:spLocks noChangeArrowheads="1"/>
            </p:cNvSpPr>
            <p:nvPr/>
          </p:nvSpPr>
          <p:spPr bwMode="auto">
            <a:xfrm>
              <a:off x="796530" y="669251"/>
              <a:ext cx="10594941" cy="400109"/>
            </a:xfrm>
            <a:prstGeom prst="rect">
              <a:avLst/>
            </a:prstGeom>
            <a:solidFill>
              <a:sysClr val="windowText" lastClr="000000"/>
            </a:solidFill>
            <a:ln w="19050">
              <a:solidFill>
                <a:sysClr val="windowText" lastClr="000000"/>
              </a:solidFill>
              <a:miter lim="800000"/>
              <a:headEnd type="none" w="sm" len="lg"/>
              <a:tailEnd/>
            </a:ln>
          </p:spPr>
          <p:txBody>
            <a:bodyPr wrap="square">
              <a:spAutoFit/>
            </a:bodyPr>
            <a:lstStyle>
              <a:lvl1pPr>
                <a:defRPr sz="3200" b="1">
                  <a:solidFill>
                    <a:schemeClr val="bg1"/>
                  </a:solidFill>
                  <a:latin typeface="Arial" charset="0"/>
                </a:defRPr>
              </a:lvl1pPr>
              <a:lvl2pPr marL="742950" indent="-285750">
                <a:buChar char="–"/>
                <a:defRPr sz="2800" b="1">
                  <a:solidFill>
                    <a:schemeClr val="bg1"/>
                  </a:solidFill>
                  <a:latin typeface="Arial" charset="0"/>
                </a:defRPr>
              </a:lvl2pPr>
              <a:lvl3pPr marL="1143000" indent="-228600">
                <a:defRPr sz="2400" b="1">
                  <a:solidFill>
                    <a:schemeClr val="bg1"/>
                  </a:solidFill>
                  <a:latin typeface="Arial" charset="0"/>
                </a:defRPr>
              </a:lvl3pPr>
              <a:lvl4pPr marL="1600200" indent="-228600">
                <a:buChar char="–"/>
                <a:defRPr sz="2000" b="1">
                  <a:solidFill>
                    <a:schemeClr val="bg1"/>
                  </a:solidFill>
                  <a:latin typeface="Arial" charset="0"/>
                </a:defRPr>
              </a:lvl4pPr>
              <a:lvl5pPr marL="2057400" indent="-228600">
                <a:buChar char="»"/>
                <a:defRPr sz="2000" b="1">
                  <a:solidFill>
                    <a:schemeClr val="bg1"/>
                  </a:solidFill>
                  <a:latin typeface="Arial" charset="0"/>
                </a:defRPr>
              </a:lvl5pPr>
              <a:lvl6pPr marL="2514600" indent="-228600" eaLnBrk="0" fontAlgn="base" hangingPunct="0">
                <a:spcBef>
                  <a:spcPct val="20000"/>
                </a:spcBef>
                <a:spcAft>
                  <a:spcPct val="0"/>
                </a:spcAft>
                <a:buChar char="»"/>
                <a:defRPr sz="2000" b="1">
                  <a:solidFill>
                    <a:schemeClr val="bg1"/>
                  </a:solidFill>
                  <a:latin typeface="Arial" charset="0"/>
                </a:defRPr>
              </a:lvl6pPr>
              <a:lvl7pPr marL="2971800" indent="-228600" eaLnBrk="0" fontAlgn="base" hangingPunct="0">
                <a:spcBef>
                  <a:spcPct val="20000"/>
                </a:spcBef>
                <a:spcAft>
                  <a:spcPct val="0"/>
                </a:spcAft>
                <a:buChar char="»"/>
                <a:defRPr sz="2000" b="1">
                  <a:solidFill>
                    <a:schemeClr val="bg1"/>
                  </a:solidFill>
                  <a:latin typeface="Arial" charset="0"/>
                </a:defRPr>
              </a:lvl7pPr>
              <a:lvl8pPr marL="3429000" indent="-228600" eaLnBrk="0" fontAlgn="base" hangingPunct="0">
                <a:spcBef>
                  <a:spcPct val="20000"/>
                </a:spcBef>
                <a:spcAft>
                  <a:spcPct val="0"/>
                </a:spcAft>
                <a:buChar char="»"/>
                <a:defRPr sz="2000" b="1">
                  <a:solidFill>
                    <a:schemeClr val="bg1"/>
                  </a:solidFill>
                  <a:latin typeface="Arial" charset="0"/>
                </a:defRPr>
              </a:lvl8pPr>
              <a:lvl9pPr marL="3886200" indent="-228600" eaLnBrk="0" fontAlgn="base" hangingPunct="0">
                <a:spcBef>
                  <a:spcPct val="20000"/>
                </a:spcBef>
                <a:spcAft>
                  <a:spcPct val="0"/>
                </a:spcAft>
                <a:buChar char="»"/>
                <a:defRPr sz="2000" b="1">
                  <a:solidFill>
                    <a:schemeClr val="bg1"/>
                  </a:solidFill>
                  <a:latin typeface="Arial" charset="0"/>
                </a:defRPr>
              </a:lvl9pPr>
            </a:lstStyle>
            <a:p>
              <a:pPr algn="ctr">
                <a:spcBef>
                  <a:spcPct val="50000"/>
                </a:spcBef>
                <a:defRPr/>
              </a:pPr>
              <a:r>
                <a:rPr lang="en-US" altLang="en-US" sz="1350" kern="0" dirty="0"/>
                <a:t>NOTE</a:t>
              </a:r>
              <a:endParaRPr lang="en-US" altLang="en-US" sz="1500" b="0" kern="0" dirty="0"/>
            </a:p>
          </p:txBody>
        </p:sp>
        <p:sp>
          <p:nvSpPr>
            <p:cNvPr id="15" name="Text Box 16">
              <a:extLst>
                <a:ext uri="{FF2B5EF4-FFF2-40B4-BE49-F238E27FC236}">
                  <a16:creationId xmlns:a16="http://schemas.microsoft.com/office/drawing/2014/main" id="{D1AEA0C9-6FBC-4D10-A167-D6F007CD129B}"/>
                </a:ext>
              </a:extLst>
            </p:cNvPr>
            <p:cNvSpPr txBox="1">
              <a:spLocks noChangeArrowheads="1"/>
            </p:cNvSpPr>
            <p:nvPr/>
          </p:nvSpPr>
          <p:spPr bwMode="auto">
            <a:xfrm>
              <a:off x="796530" y="1108712"/>
              <a:ext cx="10594941" cy="2293959"/>
            </a:xfrm>
            <a:prstGeom prst="rect">
              <a:avLst/>
            </a:prstGeom>
            <a:solidFill>
              <a:sysClr val="window" lastClr="FFFFFF"/>
            </a:solidFill>
            <a:ln w="19050">
              <a:solidFill>
                <a:sysClr val="windowText" lastClr="000000"/>
              </a:solidFill>
              <a:miter lim="800000"/>
              <a:headEnd type="none" w="sm" len="lg"/>
              <a:tailEnd/>
            </a:ln>
          </p:spPr>
          <p:txBody>
            <a:bodyPr>
              <a:spAutoFit/>
            </a:bodyPr>
            <a:lstStyle>
              <a:lvl1pPr>
                <a:defRPr sz="3200" b="1">
                  <a:solidFill>
                    <a:schemeClr val="bg1"/>
                  </a:solidFill>
                  <a:latin typeface="Arial" charset="0"/>
                </a:defRPr>
              </a:lvl1pPr>
              <a:lvl2pPr marL="742950" indent="-285750">
                <a:buChar char="–"/>
                <a:defRPr sz="2800" b="1">
                  <a:solidFill>
                    <a:schemeClr val="bg1"/>
                  </a:solidFill>
                  <a:latin typeface="Arial" charset="0"/>
                </a:defRPr>
              </a:lvl2pPr>
              <a:lvl3pPr marL="1143000" indent="-228600">
                <a:defRPr sz="2400" b="1">
                  <a:solidFill>
                    <a:schemeClr val="bg1"/>
                  </a:solidFill>
                  <a:latin typeface="Arial" charset="0"/>
                </a:defRPr>
              </a:lvl3pPr>
              <a:lvl4pPr marL="1600200" indent="-228600">
                <a:buChar char="–"/>
                <a:defRPr sz="2000" b="1">
                  <a:solidFill>
                    <a:schemeClr val="bg1"/>
                  </a:solidFill>
                  <a:latin typeface="Arial" charset="0"/>
                </a:defRPr>
              </a:lvl4pPr>
              <a:lvl5pPr marL="2057400" indent="-228600">
                <a:buChar char="»"/>
                <a:defRPr sz="2000" b="1">
                  <a:solidFill>
                    <a:schemeClr val="bg1"/>
                  </a:solidFill>
                  <a:latin typeface="Arial" charset="0"/>
                </a:defRPr>
              </a:lvl5pPr>
              <a:lvl6pPr marL="2514600" indent="-228600" eaLnBrk="0" fontAlgn="base" hangingPunct="0">
                <a:spcBef>
                  <a:spcPct val="20000"/>
                </a:spcBef>
                <a:spcAft>
                  <a:spcPct val="0"/>
                </a:spcAft>
                <a:buChar char="»"/>
                <a:defRPr sz="2000" b="1">
                  <a:solidFill>
                    <a:schemeClr val="bg1"/>
                  </a:solidFill>
                  <a:latin typeface="Arial" charset="0"/>
                </a:defRPr>
              </a:lvl6pPr>
              <a:lvl7pPr marL="2971800" indent="-228600" eaLnBrk="0" fontAlgn="base" hangingPunct="0">
                <a:spcBef>
                  <a:spcPct val="20000"/>
                </a:spcBef>
                <a:spcAft>
                  <a:spcPct val="0"/>
                </a:spcAft>
                <a:buChar char="»"/>
                <a:defRPr sz="2000" b="1">
                  <a:solidFill>
                    <a:schemeClr val="bg1"/>
                  </a:solidFill>
                  <a:latin typeface="Arial" charset="0"/>
                </a:defRPr>
              </a:lvl7pPr>
              <a:lvl8pPr marL="3429000" indent="-228600" eaLnBrk="0" fontAlgn="base" hangingPunct="0">
                <a:spcBef>
                  <a:spcPct val="20000"/>
                </a:spcBef>
                <a:spcAft>
                  <a:spcPct val="0"/>
                </a:spcAft>
                <a:buChar char="»"/>
                <a:defRPr sz="2000" b="1">
                  <a:solidFill>
                    <a:schemeClr val="bg1"/>
                  </a:solidFill>
                  <a:latin typeface="Arial" charset="0"/>
                </a:defRPr>
              </a:lvl8pPr>
              <a:lvl9pPr marL="3886200" indent="-228600" eaLnBrk="0" fontAlgn="base" hangingPunct="0">
                <a:spcBef>
                  <a:spcPct val="20000"/>
                </a:spcBef>
                <a:spcAft>
                  <a:spcPct val="0"/>
                </a:spcAft>
                <a:buChar char="»"/>
                <a:defRPr sz="2000" b="1">
                  <a:solidFill>
                    <a:schemeClr val="bg1"/>
                  </a:solidFill>
                  <a:latin typeface="Arial" charset="0"/>
                </a:defRPr>
              </a:lvl9pPr>
            </a:lstStyle>
            <a:p>
              <a:pPr algn="ctr"/>
              <a:r>
                <a:rPr lang="en-GB" sz="1200" dirty="0">
                  <a:solidFill>
                    <a:srgbClr val="000000"/>
                  </a:solidFill>
                  <a:latin typeface="Arial" panose="020B0604020202020204" pitchFamily="34" charset="0"/>
                  <a:ea typeface="Verdana" panose="020B0604030504040204" pitchFamily="34" charset="0"/>
                  <a:cs typeface="Arial" panose="020B0604020202020204" pitchFamily="34" charset="0"/>
                </a:rPr>
                <a:t>TO CONDUCT AN ASSESSMENT OF COMPETENCE AN EXAMINER MUST HAVE </a:t>
              </a:r>
              <a:r>
                <a:rPr lang="en-GB" sz="1200" dirty="0" err="1">
                  <a:solidFill>
                    <a:srgbClr val="000000"/>
                  </a:solidFill>
                  <a:latin typeface="Arial" panose="020B0604020202020204" pitchFamily="34" charset="0"/>
                  <a:ea typeface="Verdana" panose="020B0604030504040204" pitchFamily="34" charset="0"/>
                  <a:cs typeface="Arial" panose="020B0604020202020204" pitchFamily="34" charset="0"/>
                </a:rPr>
                <a:t>AofC</a:t>
              </a:r>
              <a:r>
                <a:rPr lang="en-GB" sz="1200" dirty="0">
                  <a:solidFill>
                    <a:srgbClr val="000000"/>
                  </a:solidFill>
                  <a:latin typeface="Arial" panose="020B0604020202020204" pitchFamily="34" charset="0"/>
                  <a:ea typeface="Verdana" panose="020B0604030504040204" pitchFamily="34" charset="0"/>
                  <a:cs typeface="Arial" panose="020B0604020202020204" pitchFamily="34" charset="0"/>
                </a:rPr>
                <a:t>(SFI) ON THEIR CERTIFICATE </a:t>
              </a:r>
            </a:p>
            <a:p>
              <a:pPr algn="ctr"/>
              <a:endParaRPr lang="en-GB" sz="6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algn="ctr"/>
              <a:r>
                <a:rPr lang="en-GB" sz="1200" dirty="0">
                  <a:solidFill>
                    <a:srgbClr val="000000"/>
                  </a:solidFill>
                  <a:latin typeface="Arial" panose="020B0604020202020204" pitchFamily="34" charset="0"/>
                  <a:ea typeface="Verdana" panose="020B0604030504040204" pitchFamily="34" charset="0"/>
                  <a:cs typeface="Arial" panose="020B0604020202020204" pitchFamily="34" charset="0"/>
                </a:rPr>
                <a:t>&amp;</a:t>
              </a:r>
            </a:p>
            <a:p>
              <a:pPr algn="ctr"/>
              <a:endParaRPr lang="en-GB" sz="6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algn="ctr"/>
              <a:r>
                <a:rPr lang="en-GB" sz="1200" dirty="0">
                  <a:solidFill>
                    <a:srgbClr val="000000"/>
                  </a:solidFill>
                  <a:latin typeface="Arial" panose="020B0604020202020204" pitchFamily="34" charset="0"/>
                  <a:ea typeface="Verdana" panose="020B0604030504040204" pitchFamily="34" charset="0"/>
                  <a:cs typeface="Arial" panose="020B0604020202020204" pitchFamily="34" charset="0"/>
                </a:rPr>
                <a:t>ON THE CAE APPROVAL LIST ON THE TCOM</a:t>
              </a:r>
            </a:p>
            <a:p>
              <a:pPr defTabSz="822960">
                <a:defRPr/>
              </a:pPr>
              <a:endParaRPr lang="en-GB" sz="700" dirty="0">
                <a:solidFill>
                  <a:srgbClr val="000000"/>
                </a:solidFill>
                <a:latin typeface="Arial" panose="020B0604020202020204" pitchFamily="34" charset="0"/>
                <a:cs typeface="Arial" panose="020B0604020202020204" pitchFamily="34" charset="0"/>
              </a:endParaRPr>
            </a:p>
            <a:p>
              <a:pPr marL="2544605" lvl="4" indent="-324327" defTabSz="822960">
                <a:buFont typeface="Wingdings" panose="05000000000000000000" pitchFamily="2" charset="2"/>
                <a:buChar char="î"/>
                <a:defRPr/>
              </a:pPr>
              <a:r>
                <a:rPr lang="en-GB" sz="1200" dirty="0">
                  <a:solidFill>
                    <a:srgbClr val="000000"/>
                  </a:solidFill>
                  <a:latin typeface="Arial" panose="020B0604020202020204" pitchFamily="34" charset="0"/>
                  <a:cs typeface="Arial" panose="020B0604020202020204" pitchFamily="34" charset="0"/>
                </a:rPr>
                <a:t>EASA ATO SHAREPOINT</a:t>
              </a:r>
            </a:p>
            <a:p>
              <a:pPr marL="2897505" lvl="6" indent="-257175" defTabSz="822960">
                <a:buFont typeface="Wingdings" panose="05000000000000000000" pitchFamily="2" charset="2"/>
                <a:buChar char="î"/>
                <a:defRPr/>
              </a:pPr>
              <a:r>
                <a:rPr lang="en-GB" sz="1200" dirty="0">
                  <a:solidFill>
                    <a:srgbClr val="000000"/>
                  </a:solidFill>
                  <a:latin typeface="Arial" panose="020B0604020202020204" pitchFamily="34" charset="0"/>
                  <a:cs typeface="Arial" panose="020B0604020202020204" pitchFamily="34" charset="0"/>
                </a:rPr>
                <a:t>ATO DESIGNATION OF KEY PERSONNEL</a:t>
              </a:r>
            </a:p>
            <a:p>
              <a:pPr marL="3184525" lvl="7" indent="-273050" defTabSz="822960">
                <a:buFont typeface="Wingdings" panose="05000000000000000000" pitchFamily="2" charset="2"/>
                <a:buChar char="î"/>
                <a:tabLst>
                  <a:tab pos="985838" algn="l"/>
                </a:tabLst>
                <a:defRPr/>
              </a:pPr>
              <a:r>
                <a:rPr lang="en-GB" sz="1200" dirty="0">
                  <a:solidFill>
                    <a:srgbClr val="000000"/>
                  </a:solidFill>
                  <a:latin typeface="Arial" panose="020B0604020202020204" pitchFamily="34" charset="0"/>
                  <a:cs typeface="Arial" panose="020B0604020202020204" pitchFamily="34" charset="0"/>
                </a:rPr>
                <a:t>TUTORS-EXAMINERS FOR TYPE COURSES</a:t>
              </a:r>
            </a:p>
            <a:p>
              <a:pPr algn="ctr"/>
              <a:endParaRPr lang="en-GB" sz="600" dirty="0">
                <a:solidFill>
                  <a:srgbClr val="010203"/>
                </a:solidFill>
                <a:latin typeface="+mn-lt"/>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1906803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CA6789-A68B-4CC1-B196-90BF257820F1}"/>
              </a:ext>
            </a:extLst>
          </p:cNvPr>
          <p:cNvSpPr>
            <a:spLocks noGrp="1"/>
          </p:cNvSpPr>
          <p:nvPr>
            <p:ph type="body" sz="quarter" idx="10"/>
          </p:nvPr>
        </p:nvSpPr>
        <p:spPr>
          <a:xfrm>
            <a:off x="186677" y="53195"/>
            <a:ext cx="7553325" cy="374095"/>
          </a:xfrm>
        </p:spPr>
        <p:txBody>
          <a:bodyPr/>
          <a:lstStyle/>
          <a:p>
            <a:r>
              <a:rPr lang="en-GB" dirty="0"/>
              <a:t>EASA INITIAL SFI TRAINING PROCESS</a:t>
            </a:r>
          </a:p>
        </p:txBody>
      </p:sp>
      <p:grpSp>
        <p:nvGrpSpPr>
          <p:cNvPr id="52" name="Group 51">
            <a:extLst>
              <a:ext uri="{FF2B5EF4-FFF2-40B4-BE49-F238E27FC236}">
                <a16:creationId xmlns:a16="http://schemas.microsoft.com/office/drawing/2014/main" id="{0C6E9096-CC25-41AA-A444-B14CA21B0982}"/>
              </a:ext>
            </a:extLst>
          </p:cNvPr>
          <p:cNvGrpSpPr/>
          <p:nvPr/>
        </p:nvGrpSpPr>
        <p:grpSpPr>
          <a:xfrm>
            <a:off x="58947" y="3412999"/>
            <a:ext cx="684000" cy="2248806"/>
            <a:chOff x="93715" y="1088607"/>
            <a:chExt cx="684633" cy="1780314"/>
          </a:xfrm>
        </p:grpSpPr>
        <p:sp>
          <p:nvSpPr>
            <p:cNvPr id="53" name="Rectangle 52">
              <a:extLst>
                <a:ext uri="{FF2B5EF4-FFF2-40B4-BE49-F238E27FC236}">
                  <a16:creationId xmlns:a16="http://schemas.microsoft.com/office/drawing/2014/main" id="{688918EB-9B5F-4C0E-B455-159335F3D23C}"/>
                </a:ext>
              </a:extLst>
            </p:cNvPr>
            <p:cNvSpPr/>
            <p:nvPr/>
          </p:nvSpPr>
          <p:spPr>
            <a:xfrm>
              <a:off x="93715" y="1088607"/>
              <a:ext cx="684633" cy="541502"/>
            </a:xfrm>
            <a:prstGeom prst="rect">
              <a:avLst/>
            </a:prstGeom>
            <a:solidFill>
              <a:srgbClr val="E7E6E6">
                <a:lumMod val="25000"/>
              </a:srgbClr>
            </a:solidFill>
            <a:ln w="12700" cap="flat" cmpd="sng" algn="ctr">
              <a:solidFill>
                <a:srgbClr val="E7E6E6">
                  <a:lumMod val="25000"/>
                </a:srgbClr>
              </a:solidFill>
              <a:prstDash val="solid"/>
              <a:miter lim="800000"/>
            </a:ln>
            <a:effectLst/>
          </p:spPr>
          <p:txBody>
            <a:bodyPr rtlCol="0" anchor="ctr"/>
            <a:lstStyle/>
            <a:p>
              <a:pPr algn="ctr" defTabSz="913532">
                <a:defRPr/>
              </a:pPr>
              <a:r>
                <a:rPr lang="en-US" sz="799" kern="0" dirty="0">
                  <a:solidFill>
                    <a:prstClr val="white"/>
                  </a:solidFill>
                  <a:latin typeface="Calibri" panose="020F0502020204030204"/>
                </a:rPr>
                <a:t>BAT TRAINING</a:t>
              </a:r>
            </a:p>
            <a:p>
              <a:pPr algn="ctr" defTabSz="913532">
                <a:defRPr/>
              </a:pPr>
              <a:r>
                <a:rPr lang="en-US" sz="799" kern="0" dirty="0">
                  <a:solidFill>
                    <a:prstClr val="white"/>
                  </a:solidFill>
                  <a:latin typeface="Calibri" panose="020F0502020204030204"/>
                </a:rPr>
                <a:t>CENTRE</a:t>
              </a:r>
            </a:p>
          </p:txBody>
        </p:sp>
        <p:sp>
          <p:nvSpPr>
            <p:cNvPr id="54" name="Rectangle 53">
              <a:extLst>
                <a:ext uri="{FF2B5EF4-FFF2-40B4-BE49-F238E27FC236}">
                  <a16:creationId xmlns:a16="http://schemas.microsoft.com/office/drawing/2014/main" id="{7642F023-83EE-4A50-AEB2-5F47CA5457F6}"/>
                </a:ext>
              </a:extLst>
            </p:cNvPr>
            <p:cNvSpPr/>
            <p:nvPr/>
          </p:nvSpPr>
          <p:spPr>
            <a:xfrm>
              <a:off x="93715" y="1708013"/>
              <a:ext cx="684633" cy="541502"/>
            </a:xfrm>
            <a:prstGeom prst="rect">
              <a:avLst/>
            </a:prstGeom>
            <a:solidFill>
              <a:schemeClr val="accent3">
                <a:lumMod val="75000"/>
              </a:schemeClr>
            </a:solidFill>
            <a:ln w="12700" cap="flat" cmpd="sng" algn="ctr">
              <a:solidFill>
                <a:srgbClr val="E7E6E6">
                  <a:lumMod val="25000"/>
                </a:srgbClr>
              </a:solidFill>
              <a:prstDash val="solid"/>
              <a:miter lim="800000"/>
            </a:ln>
            <a:effectLst/>
          </p:spPr>
          <p:txBody>
            <a:bodyPr rtlCol="0" anchor="ctr"/>
            <a:lstStyle/>
            <a:p>
              <a:pPr algn="ctr" defTabSz="913532">
                <a:defRPr/>
              </a:pPr>
              <a:r>
                <a:rPr lang="en-US" sz="799" kern="0" dirty="0">
                  <a:solidFill>
                    <a:prstClr val="white"/>
                  </a:solidFill>
                  <a:latin typeface="Calibri" panose="020F0502020204030204"/>
                </a:rPr>
                <a:t>EASA ATO </a:t>
              </a:r>
            </a:p>
            <a:p>
              <a:pPr algn="ctr" defTabSz="913532">
                <a:defRPr/>
              </a:pPr>
              <a:r>
                <a:rPr lang="en-US" sz="799" kern="0" dirty="0">
                  <a:solidFill>
                    <a:prstClr val="white"/>
                  </a:solidFill>
                  <a:latin typeface="Calibri" panose="020F0502020204030204"/>
                </a:rPr>
                <a:t>OFFICE</a:t>
              </a:r>
            </a:p>
          </p:txBody>
        </p:sp>
        <p:sp>
          <p:nvSpPr>
            <p:cNvPr id="55" name="Rectangle 54">
              <a:extLst>
                <a:ext uri="{FF2B5EF4-FFF2-40B4-BE49-F238E27FC236}">
                  <a16:creationId xmlns:a16="http://schemas.microsoft.com/office/drawing/2014/main" id="{4B39B9B8-1E10-4D85-9113-4DDB2F05A6E6}"/>
                </a:ext>
              </a:extLst>
            </p:cNvPr>
            <p:cNvSpPr/>
            <p:nvPr/>
          </p:nvSpPr>
          <p:spPr>
            <a:xfrm>
              <a:off x="93715" y="2327419"/>
              <a:ext cx="684633" cy="541502"/>
            </a:xfrm>
            <a:prstGeom prst="rect">
              <a:avLst/>
            </a:prstGeom>
            <a:solidFill>
              <a:schemeClr val="accent2">
                <a:lumMod val="75000"/>
              </a:schemeClr>
            </a:solidFill>
            <a:ln w="12700" cap="flat" cmpd="sng" algn="ctr">
              <a:solidFill>
                <a:srgbClr val="E7E6E6">
                  <a:lumMod val="25000"/>
                </a:srgbClr>
              </a:solidFill>
              <a:prstDash val="solid"/>
              <a:miter lim="800000"/>
            </a:ln>
            <a:effectLst/>
          </p:spPr>
          <p:txBody>
            <a:bodyPr rtlCol="0" anchor="ctr"/>
            <a:lstStyle/>
            <a:p>
              <a:pPr algn="ctr" defTabSz="913532">
                <a:defRPr/>
              </a:pPr>
              <a:r>
                <a:rPr lang="en-US" sz="799" kern="0" dirty="0">
                  <a:solidFill>
                    <a:prstClr val="white"/>
                  </a:solidFill>
                  <a:latin typeface="Calibri" panose="020F0502020204030204"/>
                </a:rPr>
                <a:t>DANISH TRANSPORT AGENCY</a:t>
              </a:r>
            </a:p>
          </p:txBody>
        </p:sp>
      </p:grpSp>
      <p:grpSp>
        <p:nvGrpSpPr>
          <p:cNvPr id="4" name="Group 3">
            <a:extLst>
              <a:ext uri="{FF2B5EF4-FFF2-40B4-BE49-F238E27FC236}">
                <a16:creationId xmlns:a16="http://schemas.microsoft.com/office/drawing/2014/main" id="{5C6C1B8F-55E6-4DCA-83A5-2ED8654C24ED}"/>
              </a:ext>
            </a:extLst>
          </p:cNvPr>
          <p:cNvGrpSpPr/>
          <p:nvPr/>
        </p:nvGrpSpPr>
        <p:grpSpPr>
          <a:xfrm>
            <a:off x="205054" y="764631"/>
            <a:ext cx="7064688" cy="980874"/>
            <a:chOff x="115136" y="725542"/>
            <a:chExt cx="7064688" cy="980874"/>
          </a:xfrm>
        </p:grpSpPr>
        <p:grpSp>
          <p:nvGrpSpPr>
            <p:cNvPr id="72" name="Group 71">
              <a:extLst>
                <a:ext uri="{FF2B5EF4-FFF2-40B4-BE49-F238E27FC236}">
                  <a16:creationId xmlns:a16="http://schemas.microsoft.com/office/drawing/2014/main" id="{9CE3398B-A2F8-4A1E-96B1-8D03702CD5AF}"/>
                </a:ext>
              </a:extLst>
            </p:cNvPr>
            <p:cNvGrpSpPr/>
            <p:nvPr/>
          </p:nvGrpSpPr>
          <p:grpSpPr>
            <a:xfrm>
              <a:off x="115136" y="725542"/>
              <a:ext cx="5848696" cy="980874"/>
              <a:chOff x="-311253" y="1034924"/>
              <a:chExt cx="5854106" cy="776521"/>
            </a:xfrm>
          </p:grpSpPr>
          <p:sp>
            <p:nvSpPr>
              <p:cNvPr id="73" name="Rectangle 72">
                <a:extLst>
                  <a:ext uri="{FF2B5EF4-FFF2-40B4-BE49-F238E27FC236}">
                    <a16:creationId xmlns:a16="http://schemas.microsoft.com/office/drawing/2014/main" id="{2C61C8A5-52C6-42E2-874B-C478386C66A5}"/>
                  </a:ext>
                </a:extLst>
              </p:cNvPr>
              <p:cNvSpPr/>
              <p:nvPr/>
            </p:nvSpPr>
            <p:spPr>
              <a:xfrm>
                <a:off x="-311253" y="1038337"/>
                <a:ext cx="936867" cy="740996"/>
              </a:xfrm>
              <a:prstGeom prst="rect">
                <a:avLst/>
              </a:prstGeom>
              <a:solidFill>
                <a:srgbClr val="000000"/>
              </a:solidFill>
              <a:ln w="12700" cap="flat" cmpd="sng" algn="ctr">
                <a:solidFill>
                  <a:srgbClr val="E7E6E6">
                    <a:lumMod val="25000"/>
                  </a:srgbClr>
                </a:solidFill>
                <a:prstDash val="solid"/>
                <a:miter lim="800000"/>
              </a:ln>
              <a:effectLst/>
            </p:spPr>
            <p:txBody>
              <a:bodyPr rtlCol="0" anchor="ctr"/>
              <a:lstStyle/>
              <a:p>
                <a:pPr algn="ctr" defTabSz="913532">
                  <a:defRPr/>
                </a:pPr>
                <a:r>
                  <a:rPr lang="en-US" sz="799" kern="0" dirty="0">
                    <a:solidFill>
                      <a:prstClr val="white"/>
                    </a:solidFill>
                    <a:latin typeface="Calibri" panose="020F0502020204030204"/>
                  </a:rPr>
                  <a:t>PRE NOTIFICATION</a:t>
                </a:r>
              </a:p>
              <a:p>
                <a:pPr algn="ctr" defTabSz="913532">
                  <a:defRPr/>
                </a:pPr>
                <a:r>
                  <a:rPr lang="en-US" sz="799" kern="0" dirty="0">
                    <a:solidFill>
                      <a:prstClr val="white"/>
                    </a:solidFill>
                    <a:latin typeface="Calibri" panose="020F0502020204030204"/>
                  </a:rPr>
                  <a:t>OF COURSE</a:t>
                </a:r>
              </a:p>
              <a:p>
                <a:pPr algn="ctr" defTabSz="913532">
                  <a:defRPr/>
                </a:pPr>
                <a:r>
                  <a:rPr lang="en-US" sz="799" kern="0" dirty="0">
                    <a:solidFill>
                      <a:prstClr val="white"/>
                    </a:solidFill>
                    <a:latin typeface="Calibri" panose="020F0502020204030204"/>
                  </a:rPr>
                  <a:t>TO ATO</a:t>
                </a:r>
              </a:p>
            </p:txBody>
          </p:sp>
          <p:sp>
            <p:nvSpPr>
              <p:cNvPr id="74" name="Rectangle 73">
                <a:extLst>
                  <a:ext uri="{FF2B5EF4-FFF2-40B4-BE49-F238E27FC236}">
                    <a16:creationId xmlns:a16="http://schemas.microsoft.com/office/drawing/2014/main" id="{58796182-5FDC-4FA6-BDAD-7DA038962226}"/>
                  </a:ext>
                </a:extLst>
              </p:cNvPr>
              <p:cNvSpPr/>
              <p:nvPr/>
            </p:nvSpPr>
            <p:spPr>
              <a:xfrm>
                <a:off x="918521" y="1035490"/>
                <a:ext cx="936867" cy="740996"/>
              </a:xfrm>
              <a:prstGeom prst="rect">
                <a:avLst/>
              </a:prstGeom>
              <a:solidFill>
                <a:srgbClr val="000000"/>
              </a:solidFill>
              <a:ln w="12700" cap="flat" cmpd="sng" algn="ctr">
                <a:solidFill>
                  <a:srgbClr val="E7E6E6">
                    <a:lumMod val="25000"/>
                  </a:srgbClr>
                </a:solidFill>
                <a:prstDash val="solid"/>
                <a:miter lim="800000"/>
              </a:ln>
              <a:effectLst/>
            </p:spPr>
            <p:txBody>
              <a:bodyPr rtlCol="0" anchor="ctr"/>
              <a:lstStyle/>
              <a:p>
                <a:pPr algn="ctr" defTabSz="913532">
                  <a:defRPr/>
                </a:pPr>
                <a:r>
                  <a:rPr lang="en-US" sz="799" kern="0" dirty="0">
                    <a:solidFill>
                      <a:prstClr val="white"/>
                    </a:solidFill>
                    <a:latin typeface="Calibri" panose="020F0502020204030204"/>
                  </a:rPr>
                  <a:t>NOTIFICATION OF </a:t>
                </a:r>
                <a:r>
                  <a:rPr lang="en-US" sz="799" kern="0" dirty="0" err="1">
                    <a:solidFill>
                      <a:prstClr val="white"/>
                    </a:solidFill>
                    <a:latin typeface="Calibri" panose="020F0502020204030204"/>
                  </a:rPr>
                  <a:t>AoC</a:t>
                </a:r>
                <a:r>
                  <a:rPr lang="en-US" sz="799" kern="0" dirty="0">
                    <a:solidFill>
                      <a:prstClr val="white"/>
                    </a:solidFill>
                    <a:latin typeface="Calibri" panose="020F0502020204030204"/>
                  </a:rPr>
                  <a:t>  TO DTA</a:t>
                </a:r>
              </a:p>
              <a:p>
                <a:pPr algn="ctr" defTabSz="913532">
                  <a:defRPr/>
                </a:pPr>
                <a:r>
                  <a:rPr lang="en-US" sz="600" kern="0" dirty="0">
                    <a:solidFill>
                      <a:prstClr val="white"/>
                    </a:solidFill>
                    <a:latin typeface="Calibri" panose="020F0502020204030204"/>
                  </a:rPr>
                  <a:t>(1</a:t>
                </a:r>
                <a:r>
                  <a:rPr lang="en-US" sz="600" kern="0" baseline="30000" dirty="0">
                    <a:solidFill>
                      <a:prstClr val="white"/>
                    </a:solidFill>
                    <a:latin typeface="Calibri" panose="020F0502020204030204"/>
                  </a:rPr>
                  <a:t>ST</a:t>
                </a:r>
                <a:r>
                  <a:rPr lang="en-US" sz="600" kern="0" dirty="0">
                    <a:solidFill>
                      <a:prstClr val="white"/>
                    </a:solidFill>
                    <a:latin typeface="Calibri" panose="020F0502020204030204"/>
                  </a:rPr>
                  <a:t> DAY OF COURSE)</a:t>
                </a:r>
              </a:p>
            </p:txBody>
          </p:sp>
          <p:sp>
            <p:nvSpPr>
              <p:cNvPr id="75" name="Rectangle 74">
                <a:extLst>
                  <a:ext uri="{FF2B5EF4-FFF2-40B4-BE49-F238E27FC236}">
                    <a16:creationId xmlns:a16="http://schemas.microsoft.com/office/drawing/2014/main" id="{29979F57-C1C3-475D-8281-1A2B1BFF4FE2}"/>
                  </a:ext>
                </a:extLst>
              </p:cNvPr>
              <p:cNvSpPr/>
              <p:nvPr/>
            </p:nvSpPr>
            <p:spPr>
              <a:xfrm>
                <a:off x="2144070" y="1035490"/>
                <a:ext cx="936867" cy="740996"/>
              </a:xfrm>
              <a:prstGeom prst="rect">
                <a:avLst/>
              </a:prstGeom>
              <a:solidFill>
                <a:srgbClr val="000000"/>
              </a:solidFill>
              <a:ln w="12700" cap="flat" cmpd="sng" algn="ctr">
                <a:solidFill>
                  <a:srgbClr val="E7E6E6">
                    <a:lumMod val="25000"/>
                  </a:srgbClr>
                </a:solidFill>
                <a:prstDash val="solid"/>
                <a:miter lim="800000"/>
              </a:ln>
              <a:effectLst/>
            </p:spPr>
            <p:txBody>
              <a:bodyPr rtlCol="0" anchor="ctr"/>
              <a:lstStyle/>
              <a:p>
                <a:pPr algn="ctr" defTabSz="913532">
                  <a:defRPr/>
                </a:pPr>
                <a:r>
                  <a:rPr lang="en-US" sz="799" kern="0" dirty="0">
                    <a:solidFill>
                      <a:prstClr val="white"/>
                    </a:solidFill>
                    <a:latin typeface="Calibri" panose="020F0502020204030204"/>
                  </a:rPr>
                  <a:t>SFI COURSE COMPLETED</a:t>
                </a:r>
              </a:p>
            </p:txBody>
          </p:sp>
          <p:sp>
            <p:nvSpPr>
              <p:cNvPr id="76" name="Rectangle 75">
                <a:extLst>
                  <a:ext uri="{FF2B5EF4-FFF2-40B4-BE49-F238E27FC236}">
                    <a16:creationId xmlns:a16="http://schemas.microsoft.com/office/drawing/2014/main" id="{A44142F9-F49C-4D6B-A008-5B52C712E897}"/>
                  </a:ext>
                </a:extLst>
              </p:cNvPr>
              <p:cNvSpPr/>
              <p:nvPr/>
            </p:nvSpPr>
            <p:spPr>
              <a:xfrm>
                <a:off x="3370813" y="1034924"/>
                <a:ext cx="936867" cy="740996"/>
              </a:xfrm>
              <a:prstGeom prst="rect">
                <a:avLst/>
              </a:prstGeom>
              <a:solidFill>
                <a:srgbClr val="000000"/>
              </a:solidFill>
              <a:ln w="12700" cap="flat" cmpd="sng" algn="ctr">
                <a:solidFill>
                  <a:srgbClr val="E7E6E6">
                    <a:lumMod val="25000"/>
                  </a:srgbClr>
                </a:solidFill>
                <a:prstDash val="solid"/>
                <a:miter lim="800000"/>
              </a:ln>
              <a:effectLst/>
            </p:spPr>
            <p:txBody>
              <a:bodyPr rtlCol="0" anchor="ctr"/>
              <a:lstStyle/>
              <a:p>
                <a:pPr algn="ctr" defTabSz="913532">
                  <a:defRPr/>
                </a:pPr>
                <a:r>
                  <a:rPr lang="en-US" sz="799" kern="0" dirty="0">
                    <a:solidFill>
                      <a:prstClr val="white"/>
                    </a:solidFill>
                    <a:latin typeface="Calibri" panose="020F0502020204030204"/>
                  </a:rPr>
                  <a:t>DTA PAPERWORK &amp; TRAINING RECORDS </a:t>
                </a:r>
              </a:p>
              <a:p>
                <a:pPr algn="ctr" defTabSz="913532">
                  <a:defRPr/>
                </a:pPr>
                <a:r>
                  <a:rPr lang="en-US" sz="799" kern="0" dirty="0">
                    <a:solidFill>
                      <a:prstClr val="white"/>
                    </a:solidFill>
                    <a:latin typeface="Calibri" panose="020F0502020204030204"/>
                  </a:rPr>
                  <a:t>TO ATO</a:t>
                </a:r>
              </a:p>
            </p:txBody>
          </p:sp>
          <p:sp>
            <p:nvSpPr>
              <p:cNvPr id="77" name="Rectangle 76">
                <a:extLst>
                  <a:ext uri="{FF2B5EF4-FFF2-40B4-BE49-F238E27FC236}">
                    <a16:creationId xmlns:a16="http://schemas.microsoft.com/office/drawing/2014/main" id="{1B521C67-6C3B-4617-B714-DD65A3F73B26}"/>
                  </a:ext>
                </a:extLst>
              </p:cNvPr>
              <p:cNvSpPr/>
              <p:nvPr/>
            </p:nvSpPr>
            <p:spPr>
              <a:xfrm>
                <a:off x="4605986" y="1070449"/>
                <a:ext cx="936867" cy="740996"/>
              </a:xfrm>
              <a:prstGeom prst="rect">
                <a:avLst/>
              </a:prstGeom>
              <a:solidFill>
                <a:schemeClr val="accent3">
                  <a:lumMod val="75000"/>
                </a:schemeClr>
              </a:solidFill>
              <a:ln w="12700" cap="flat" cmpd="sng" algn="ctr">
                <a:solidFill>
                  <a:srgbClr val="E7E6E6">
                    <a:lumMod val="25000"/>
                  </a:srgbClr>
                </a:solidFill>
                <a:prstDash val="solid"/>
                <a:miter lim="800000"/>
              </a:ln>
              <a:effectLst/>
            </p:spPr>
            <p:txBody>
              <a:bodyPr rtlCol="0" anchor="ctr"/>
              <a:lstStyle/>
              <a:p>
                <a:pPr algn="ctr" defTabSz="913532">
                  <a:defRPr/>
                </a:pPr>
                <a:r>
                  <a:rPr lang="en-US" sz="799" kern="0" dirty="0">
                    <a:solidFill>
                      <a:prstClr val="white"/>
                    </a:solidFill>
                    <a:latin typeface="Calibri" panose="020F0502020204030204"/>
                  </a:rPr>
                  <a:t>TRAINING RECORDS VALIDATED</a:t>
                </a:r>
              </a:p>
              <a:p>
                <a:pPr algn="ctr" defTabSz="913532">
                  <a:defRPr/>
                </a:pPr>
                <a:r>
                  <a:rPr lang="en-US" sz="799" kern="0" dirty="0">
                    <a:solidFill>
                      <a:prstClr val="white"/>
                    </a:solidFill>
                    <a:latin typeface="Calibri" panose="020F0502020204030204"/>
                  </a:rPr>
                  <a:t>&amp; </a:t>
                </a:r>
              </a:p>
              <a:p>
                <a:pPr algn="ctr" defTabSz="913532">
                  <a:defRPr/>
                </a:pPr>
                <a:r>
                  <a:rPr lang="en-US" sz="799" kern="0" dirty="0">
                    <a:solidFill>
                      <a:prstClr val="white"/>
                    </a:solidFill>
                    <a:latin typeface="Calibri" panose="020F0502020204030204"/>
                  </a:rPr>
                  <a:t>DTA PAPWORK</a:t>
                </a:r>
              </a:p>
              <a:p>
                <a:pPr algn="ctr" defTabSz="913532">
                  <a:defRPr/>
                </a:pPr>
                <a:r>
                  <a:rPr lang="en-US" sz="799" kern="0" dirty="0">
                    <a:solidFill>
                      <a:prstClr val="white"/>
                    </a:solidFill>
                    <a:latin typeface="Calibri" panose="020F0502020204030204"/>
                  </a:rPr>
                  <a:t>TO DTA</a:t>
                </a:r>
              </a:p>
            </p:txBody>
          </p:sp>
          <p:cxnSp>
            <p:nvCxnSpPr>
              <p:cNvPr id="78" name="Straight Arrow Connector 77">
                <a:extLst>
                  <a:ext uri="{FF2B5EF4-FFF2-40B4-BE49-F238E27FC236}">
                    <a16:creationId xmlns:a16="http://schemas.microsoft.com/office/drawing/2014/main" id="{1CF354C6-DFC5-4716-89A5-7F1F13E70FFE}"/>
                  </a:ext>
                </a:extLst>
              </p:cNvPr>
              <p:cNvCxnSpPr>
                <a:cxnSpLocks/>
                <a:stCxn id="73" idx="3"/>
                <a:endCxn id="74" idx="1"/>
              </p:cNvCxnSpPr>
              <p:nvPr/>
            </p:nvCxnSpPr>
            <p:spPr>
              <a:xfrm flipV="1">
                <a:off x="625614" y="1405988"/>
                <a:ext cx="292907" cy="2847"/>
              </a:xfrm>
              <a:prstGeom prst="straightConnector1">
                <a:avLst/>
              </a:prstGeom>
              <a:noFill/>
              <a:ln w="12700" cap="flat" cmpd="sng" algn="ctr">
                <a:solidFill>
                  <a:srgbClr val="E7E6E6">
                    <a:lumMod val="25000"/>
                  </a:srgbClr>
                </a:solidFill>
                <a:prstDash val="solid"/>
                <a:miter lim="800000"/>
                <a:headEnd w="med" len="med"/>
                <a:tailEnd type="triangle" w="med" len="med"/>
              </a:ln>
              <a:effectLst/>
            </p:spPr>
          </p:cxnSp>
          <p:cxnSp>
            <p:nvCxnSpPr>
              <p:cNvPr id="79" name="Straight Arrow Connector 78">
                <a:extLst>
                  <a:ext uri="{FF2B5EF4-FFF2-40B4-BE49-F238E27FC236}">
                    <a16:creationId xmlns:a16="http://schemas.microsoft.com/office/drawing/2014/main" id="{265A63F1-41CC-4670-9D9A-95B000BD894C}"/>
                  </a:ext>
                </a:extLst>
              </p:cNvPr>
              <p:cNvCxnSpPr>
                <a:cxnSpLocks/>
                <a:stCxn id="74" idx="3"/>
                <a:endCxn id="75" idx="1"/>
              </p:cNvCxnSpPr>
              <p:nvPr/>
            </p:nvCxnSpPr>
            <p:spPr>
              <a:xfrm>
                <a:off x="1855388" y="1405988"/>
                <a:ext cx="288682" cy="0"/>
              </a:xfrm>
              <a:prstGeom prst="straightConnector1">
                <a:avLst/>
              </a:prstGeom>
              <a:noFill/>
              <a:ln w="12700" cap="flat" cmpd="sng" algn="ctr">
                <a:solidFill>
                  <a:srgbClr val="E7E6E6">
                    <a:lumMod val="25000"/>
                  </a:srgbClr>
                </a:solidFill>
                <a:prstDash val="solid"/>
                <a:miter lim="800000"/>
                <a:headEnd w="med" len="med"/>
                <a:tailEnd type="triangle" w="med" len="med"/>
              </a:ln>
              <a:effectLst/>
            </p:spPr>
          </p:cxnSp>
          <p:cxnSp>
            <p:nvCxnSpPr>
              <p:cNvPr id="80" name="Connector: Elbow 79">
                <a:extLst>
                  <a:ext uri="{FF2B5EF4-FFF2-40B4-BE49-F238E27FC236}">
                    <a16:creationId xmlns:a16="http://schemas.microsoft.com/office/drawing/2014/main" id="{9FC485B9-903E-4634-84A9-04759922D927}"/>
                  </a:ext>
                </a:extLst>
              </p:cNvPr>
              <p:cNvCxnSpPr>
                <a:cxnSpLocks/>
                <a:stCxn id="75" idx="3"/>
                <a:endCxn id="76" idx="1"/>
              </p:cNvCxnSpPr>
              <p:nvPr/>
            </p:nvCxnSpPr>
            <p:spPr>
              <a:xfrm flipV="1">
                <a:off x="3080937" y="1405422"/>
                <a:ext cx="289876" cy="566"/>
              </a:xfrm>
              <a:prstGeom prst="bentConnector3">
                <a:avLst>
                  <a:gd name="adj1" fmla="val 50000"/>
                </a:avLst>
              </a:prstGeom>
              <a:noFill/>
              <a:ln w="12700" cap="flat" cmpd="sng" algn="ctr">
                <a:solidFill>
                  <a:sysClr val="windowText" lastClr="000000">
                    <a:lumMod val="85000"/>
                    <a:lumOff val="15000"/>
                  </a:sysClr>
                </a:solidFill>
                <a:prstDash val="solid"/>
                <a:miter lim="800000"/>
                <a:headEnd w="med" len="med"/>
                <a:tailEnd type="triangle" w="med" len="med"/>
              </a:ln>
              <a:effectLst/>
            </p:spPr>
          </p:cxnSp>
          <p:cxnSp>
            <p:nvCxnSpPr>
              <p:cNvPr id="81" name="Straight Arrow Connector 80">
                <a:extLst>
                  <a:ext uri="{FF2B5EF4-FFF2-40B4-BE49-F238E27FC236}">
                    <a16:creationId xmlns:a16="http://schemas.microsoft.com/office/drawing/2014/main" id="{1712F599-D252-46E1-A397-AC2FE1FA3CC6}"/>
                  </a:ext>
                </a:extLst>
              </p:cNvPr>
              <p:cNvCxnSpPr>
                <a:cxnSpLocks/>
              </p:cNvCxnSpPr>
              <p:nvPr/>
            </p:nvCxnSpPr>
            <p:spPr>
              <a:xfrm>
                <a:off x="4308097" y="1421478"/>
                <a:ext cx="288266" cy="3413"/>
              </a:xfrm>
              <a:prstGeom prst="straightConnector1">
                <a:avLst/>
              </a:prstGeom>
              <a:noFill/>
              <a:ln w="12700" cap="flat" cmpd="sng" algn="ctr">
                <a:solidFill>
                  <a:srgbClr val="E7E6E6">
                    <a:lumMod val="25000"/>
                  </a:srgbClr>
                </a:solidFill>
                <a:prstDash val="solid"/>
                <a:miter lim="800000"/>
                <a:headEnd w="med" len="med"/>
                <a:tailEnd type="triangle" w="med" len="med"/>
              </a:ln>
              <a:effectLst/>
            </p:spPr>
          </p:cxnSp>
        </p:grpSp>
        <p:sp>
          <p:nvSpPr>
            <p:cNvPr id="83" name="Rectangle 82">
              <a:extLst>
                <a:ext uri="{FF2B5EF4-FFF2-40B4-BE49-F238E27FC236}">
                  <a16:creationId xmlns:a16="http://schemas.microsoft.com/office/drawing/2014/main" id="{F5AC5FA5-F733-471D-ACFB-E30861AF0F67}"/>
                </a:ext>
              </a:extLst>
            </p:cNvPr>
            <p:cNvSpPr/>
            <p:nvPr/>
          </p:nvSpPr>
          <p:spPr>
            <a:xfrm>
              <a:off x="6243824" y="770416"/>
              <a:ext cx="936000" cy="936000"/>
            </a:xfrm>
            <a:prstGeom prst="rect">
              <a:avLst/>
            </a:prstGeom>
            <a:solidFill>
              <a:schemeClr val="accent2">
                <a:lumMod val="75000"/>
              </a:schemeClr>
            </a:solidFill>
            <a:ln w="12700" cap="flat" cmpd="sng" algn="ctr">
              <a:solidFill>
                <a:srgbClr val="E7E6E6">
                  <a:lumMod val="25000"/>
                </a:srgbClr>
              </a:solidFill>
              <a:prstDash val="solid"/>
              <a:miter lim="800000"/>
            </a:ln>
            <a:effectLst/>
          </p:spPr>
          <p:txBody>
            <a:bodyPr rtlCol="0" anchor="ctr"/>
            <a:lstStyle/>
            <a:p>
              <a:pPr algn="ctr" defTabSz="913532">
                <a:defRPr/>
              </a:pPr>
              <a:r>
                <a:rPr lang="en-US" sz="799" kern="0" dirty="0">
                  <a:solidFill>
                    <a:prstClr val="white"/>
                  </a:solidFill>
                  <a:latin typeface="Calibri" panose="020F0502020204030204"/>
                </a:rPr>
                <a:t>DTA RELEASE COPIES TO ATO </a:t>
              </a:r>
            </a:p>
            <a:p>
              <a:pPr algn="ctr" defTabSz="913532">
                <a:defRPr/>
              </a:pPr>
              <a:r>
                <a:rPr lang="en-US" sz="799" kern="0" dirty="0">
                  <a:solidFill>
                    <a:prstClr val="white"/>
                  </a:solidFill>
                  <a:latin typeface="Calibri" panose="020F0502020204030204"/>
                </a:rPr>
                <a:t>&amp; </a:t>
              </a:r>
            </a:p>
            <a:p>
              <a:pPr algn="ctr" defTabSz="913532">
                <a:defRPr/>
              </a:pPr>
              <a:r>
                <a:rPr lang="en-US" sz="799" kern="0" dirty="0">
                  <a:solidFill>
                    <a:prstClr val="white"/>
                  </a:solidFill>
                  <a:latin typeface="Calibri" panose="020F0502020204030204"/>
                </a:rPr>
                <a:t>ORIGINAL CERTIFICATE SENT TO CANDIADTE</a:t>
              </a:r>
            </a:p>
          </p:txBody>
        </p:sp>
        <p:cxnSp>
          <p:nvCxnSpPr>
            <p:cNvPr id="84" name="Straight Arrow Connector 83">
              <a:extLst>
                <a:ext uri="{FF2B5EF4-FFF2-40B4-BE49-F238E27FC236}">
                  <a16:creationId xmlns:a16="http://schemas.microsoft.com/office/drawing/2014/main" id="{2BA94052-F5AF-4BD0-BCF3-FBE448E22853}"/>
                </a:ext>
              </a:extLst>
            </p:cNvPr>
            <p:cNvCxnSpPr>
              <a:cxnSpLocks/>
            </p:cNvCxnSpPr>
            <p:nvPr/>
          </p:nvCxnSpPr>
          <p:spPr>
            <a:xfrm>
              <a:off x="5961930" y="1209512"/>
              <a:ext cx="288000" cy="4311"/>
            </a:xfrm>
            <a:prstGeom prst="straightConnector1">
              <a:avLst/>
            </a:prstGeom>
            <a:noFill/>
            <a:ln w="12700" cap="flat" cmpd="sng" algn="ctr">
              <a:solidFill>
                <a:srgbClr val="000000"/>
              </a:solidFill>
              <a:prstDash val="solid"/>
              <a:miter lim="800000"/>
              <a:headEnd w="med" len="med"/>
              <a:tailEnd type="triangle" w="med" len="med"/>
            </a:ln>
            <a:effectLst/>
          </p:spPr>
        </p:cxnSp>
      </p:grpSp>
      <p:sp>
        <p:nvSpPr>
          <p:cNvPr id="86" name="Rectangle 85">
            <a:extLst>
              <a:ext uri="{FF2B5EF4-FFF2-40B4-BE49-F238E27FC236}">
                <a16:creationId xmlns:a16="http://schemas.microsoft.com/office/drawing/2014/main" id="{87B23882-91B8-4231-9005-7D823396A6E5}"/>
              </a:ext>
            </a:extLst>
          </p:cNvPr>
          <p:cNvSpPr/>
          <p:nvPr/>
        </p:nvSpPr>
        <p:spPr>
          <a:xfrm>
            <a:off x="5115848" y="2084643"/>
            <a:ext cx="936000" cy="936000"/>
          </a:xfrm>
          <a:prstGeom prst="rect">
            <a:avLst/>
          </a:prstGeom>
          <a:solidFill>
            <a:schemeClr val="accent3">
              <a:lumMod val="75000"/>
            </a:schemeClr>
          </a:solidFill>
          <a:ln w="12700" cap="flat" cmpd="sng" algn="ctr">
            <a:solidFill>
              <a:srgbClr val="E7E6E6">
                <a:lumMod val="25000"/>
              </a:srgbClr>
            </a:solidFill>
            <a:prstDash val="solid"/>
            <a:miter lim="800000"/>
          </a:ln>
          <a:effectLst/>
        </p:spPr>
        <p:txBody>
          <a:bodyPr rtlCol="0" anchor="ctr"/>
          <a:lstStyle/>
          <a:p>
            <a:pPr algn="ctr" defTabSz="913532">
              <a:defRPr/>
            </a:pPr>
            <a:r>
              <a:rPr lang="en-US" sz="799" kern="0" dirty="0">
                <a:solidFill>
                  <a:prstClr val="white"/>
                </a:solidFill>
                <a:latin typeface="Calibri" panose="020F0502020204030204"/>
              </a:rPr>
              <a:t>ATO OFFICE RECONCILES COURSE NOTIFICATIONS WITH DTA CERTIFICATES</a:t>
            </a:r>
          </a:p>
        </p:txBody>
      </p:sp>
      <p:cxnSp>
        <p:nvCxnSpPr>
          <p:cNvPr id="6" name="Connector: Elbow 5">
            <a:extLst>
              <a:ext uri="{FF2B5EF4-FFF2-40B4-BE49-F238E27FC236}">
                <a16:creationId xmlns:a16="http://schemas.microsoft.com/office/drawing/2014/main" id="{810D27F3-1E97-455C-897B-2C8EC03589E3}"/>
              </a:ext>
            </a:extLst>
          </p:cNvPr>
          <p:cNvCxnSpPr>
            <a:cxnSpLocks/>
            <a:stCxn id="83" idx="2"/>
            <a:endCxn id="86" idx="3"/>
          </p:cNvCxnSpPr>
          <p:nvPr/>
        </p:nvCxnSpPr>
        <p:spPr>
          <a:xfrm rot="5400000">
            <a:off x="6023226" y="1774127"/>
            <a:ext cx="807138" cy="749894"/>
          </a:xfrm>
          <a:prstGeom prst="bentConnector2">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Connector: Elbow 97">
            <a:extLst>
              <a:ext uri="{FF2B5EF4-FFF2-40B4-BE49-F238E27FC236}">
                <a16:creationId xmlns:a16="http://schemas.microsoft.com/office/drawing/2014/main" id="{A161EE0C-0650-4DAA-A432-82DB93C698D0}"/>
              </a:ext>
            </a:extLst>
          </p:cNvPr>
          <p:cNvCxnSpPr>
            <a:cxnSpLocks/>
            <a:stCxn id="73" idx="2"/>
            <a:endCxn id="86" idx="1"/>
          </p:cNvCxnSpPr>
          <p:nvPr/>
        </p:nvCxnSpPr>
        <p:spPr>
          <a:xfrm rot="16200000" flipH="1">
            <a:off x="2470601" y="-92605"/>
            <a:ext cx="847701" cy="4442793"/>
          </a:xfrm>
          <a:prstGeom prst="bentConnector2">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CF0DAE9-BF7D-4AE4-BD16-BC05EA5E6FBF}"/>
              </a:ext>
            </a:extLst>
          </p:cNvPr>
          <p:cNvSpPr txBox="1"/>
          <p:nvPr/>
        </p:nvSpPr>
        <p:spPr>
          <a:xfrm>
            <a:off x="3876557" y="3190220"/>
            <a:ext cx="4958255" cy="584775"/>
          </a:xfrm>
          <a:prstGeom prst="rect">
            <a:avLst/>
          </a:prstGeom>
          <a:noFill/>
        </p:spPr>
        <p:txBody>
          <a:bodyPr wrap="square" rtlCol="0">
            <a:spAutoFit/>
          </a:bodyPr>
          <a:lstStyle/>
          <a:p>
            <a:pPr algn="ctr"/>
            <a:r>
              <a:rPr lang="en-GB" sz="1600" b="1" dirty="0"/>
              <a:t>All paperwork to </a:t>
            </a:r>
            <a:r>
              <a:rPr lang="en-GB" sz="1600" b="1" dirty="0">
                <a:hlinkClick r:id="rId3"/>
              </a:rPr>
              <a:t>EASA-applications@cae.com</a:t>
            </a:r>
            <a:r>
              <a:rPr lang="en-GB" sz="1600" b="1" dirty="0"/>
              <a:t> &amp; CC applications on DTA notifications </a:t>
            </a:r>
          </a:p>
        </p:txBody>
      </p:sp>
      <p:cxnSp>
        <p:nvCxnSpPr>
          <p:cNvPr id="12" name="Straight Arrow Connector 11">
            <a:extLst>
              <a:ext uri="{FF2B5EF4-FFF2-40B4-BE49-F238E27FC236}">
                <a16:creationId xmlns:a16="http://schemas.microsoft.com/office/drawing/2014/main" id="{C2D32107-2277-4727-9242-49E10F7E591F}"/>
              </a:ext>
            </a:extLst>
          </p:cNvPr>
          <p:cNvCxnSpPr>
            <a:stCxn id="77" idx="2"/>
            <a:endCxn id="86" idx="0"/>
          </p:cNvCxnSpPr>
          <p:nvPr/>
        </p:nvCxnSpPr>
        <p:spPr>
          <a:xfrm flipH="1">
            <a:off x="5583848" y="1745505"/>
            <a:ext cx="1902" cy="339138"/>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1" name="Table 30">
            <a:extLst>
              <a:ext uri="{FF2B5EF4-FFF2-40B4-BE49-F238E27FC236}">
                <a16:creationId xmlns:a16="http://schemas.microsoft.com/office/drawing/2014/main" id="{89CB2719-5BD5-4C4D-95F7-24A26F18C1DF}"/>
              </a:ext>
            </a:extLst>
          </p:cNvPr>
          <p:cNvGraphicFramePr>
            <a:graphicFrameLocks noGrp="1"/>
          </p:cNvGraphicFramePr>
          <p:nvPr>
            <p:extLst>
              <p:ext uri="{D42A27DB-BD31-4B8C-83A1-F6EECF244321}">
                <p14:modId xmlns:p14="http://schemas.microsoft.com/office/powerpoint/2010/main" val="3080280194"/>
              </p:ext>
            </p:extLst>
          </p:nvPr>
        </p:nvGraphicFramePr>
        <p:xfrm>
          <a:off x="3883717" y="3811145"/>
          <a:ext cx="4951095" cy="1496568"/>
        </p:xfrm>
        <a:graphic>
          <a:graphicData uri="http://schemas.openxmlformats.org/drawingml/2006/table">
            <a:tbl>
              <a:tblPr firstRow="1" firstCol="1" bandRow="1"/>
              <a:tblGrid>
                <a:gridCol w="540385">
                  <a:extLst>
                    <a:ext uri="{9D8B030D-6E8A-4147-A177-3AD203B41FA5}">
                      <a16:colId xmlns:a16="http://schemas.microsoft.com/office/drawing/2014/main" val="3048310265"/>
                    </a:ext>
                  </a:extLst>
                </a:gridCol>
                <a:gridCol w="4410710">
                  <a:extLst>
                    <a:ext uri="{9D8B030D-6E8A-4147-A177-3AD203B41FA5}">
                      <a16:colId xmlns:a16="http://schemas.microsoft.com/office/drawing/2014/main" val="2365050403"/>
                    </a:ext>
                  </a:extLst>
                </a:gridCol>
              </a:tblGrid>
              <a:tr h="0">
                <a:tc>
                  <a:txBody>
                    <a:bodyPr/>
                    <a:lstStyle/>
                    <a:p>
                      <a:pPr marL="141288" indent="96838" algn="ctr">
                        <a:lnSpc>
                          <a:spcPct val="107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0000"/>
                        </a:lnSpc>
                        <a:spcAft>
                          <a:spcPts val="0"/>
                        </a:spcAft>
                      </a:pPr>
                      <a:r>
                        <a:rPr lang="en-GB" sz="1200" b="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Required Documents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1773322"/>
                  </a:ext>
                </a:extLst>
              </a:tr>
              <a:tr h="0">
                <a:tc>
                  <a:txBody>
                    <a:bodyPr/>
                    <a:lstStyle/>
                    <a:p>
                      <a:pPr marL="238125" indent="-315913" algn="ctr">
                        <a:lnSpc>
                          <a:spcPct val="107000"/>
                        </a:lnSpc>
                        <a:spcAft>
                          <a:spcPts val="0"/>
                        </a:spcAft>
                      </a:pPr>
                      <a:r>
                        <a:rPr lang="en-GB" sz="1200" b="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pPr>
                      <a:r>
                        <a:rPr lang="en-GB" sz="12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Instructor Assessment of Competence TRI and SFI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1635138"/>
                  </a:ext>
                </a:extLst>
              </a:tr>
              <a:tr h="0">
                <a:tc>
                  <a:txBody>
                    <a:bodyPr/>
                    <a:lstStyle/>
                    <a:p>
                      <a:pPr marL="238125" indent="-315913" algn="ctr">
                        <a:lnSpc>
                          <a:spcPct val="107000"/>
                        </a:lnSpc>
                        <a:spcAft>
                          <a:spcPts val="0"/>
                        </a:spcAft>
                      </a:pPr>
                      <a:r>
                        <a:rPr lang="en-GB" sz="1200" b="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pPr>
                      <a:r>
                        <a:rPr lang="en-GB" sz="12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Certificate of Course Completion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0064977"/>
                  </a:ext>
                </a:extLst>
              </a:tr>
              <a:tr h="0">
                <a:tc>
                  <a:txBody>
                    <a:bodyPr/>
                    <a:lstStyle/>
                    <a:p>
                      <a:pPr marL="238125" indent="-315913" algn="ctr">
                        <a:lnSpc>
                          <a:spcPct val="107000"/>
                        </a:lnSpc>
                        <a:spcAft>
                          <a:spcPts val="0"/>
                        </a:spcAft>
                      </a:pPr>
                      <a:r>
                        <a:rPr lang="en-GB" sz="1200" b="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2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Current LPC/LST – Copy of Paperwork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2858183"/>
                  </a:ext>
                </a:extLst>
              </a:tr>
              <a:tr h="0">
                <a:tc>
                  <a:txBody>
                    <a:bodyPr/>
                    <a:lstStyle/>
                    <a:p>
                      <a:pPr marL="238125" indent="-315913" algn="ctr">
                        <a:lnSpc>
                          <a:spcPct val="107000"/>
                        </a:lnSpc>
                        <a:spcAft>
                          <a:spcPts val="0"/>
                        </a:spcAft>
                      </a:pPr>
                      <a:r>
                        <a:rPr lang="en-GB" sz="1200" b="1"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en-GB" sz="12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Additional Requirements for Non EASA Licence Holders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7876235"/>
                  </a:ext>
                </a:extLst>
              </a:tr>
              <a:tr h="0">
                <a:tc>
                  <a:txBody>
                    <a:bodyPr/>
                    <a:lstStyle/>
                    <a:p>
                      <a:pPr marL="238125" indent="-315913" algn="ctr">
                        <a:lnSpc>
                          <a:spcPct val="107000"/>
                        </a:lnSpc>
                        <a:spcAft>
                          <a:spcPts val="0"/>
                        </a:spcAft>
                      </a:pPr>
                      <a:r>
                        <a:rPr lang="en-GB" sz="1200" b="1"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Copy of non-EASA licence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7123470"/>
                  </a:ext>
                </a:extLst>
              </a:tr>
              <a:tr h="0">
                <a:tc>
                  <a:txBody>
                    <a:bodyPr/>
                    <a:lstStyle/>
                    <a:p>
                      <a:pPr marL="238125" indent="-315913" algn="ctr">
                        <a:lnSpc>
                          <a:spcPct val="107000"/>
                        </a:lnSpc>
                        <a:spcAft>
                          <a:spcPts val="0"/>
                        </a:spcAft>
                      </a:pPr>
                      <a:r>
                        <a:rPr lang="en-GB" sz="1200" b="1"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289311" rtl="0" eaLnBrk="1" fontAlgn="auto" latinLnBrk="0" hangingPunct="1">
                        <a:lnSpc>
                          <a:spcPct val="107000"/>
                        </a:lnSpc>
                        <a:spcBef>
                          <a:spcPts val="0"/>
                        </a:spcBef>
                        <a:spcAft>
                          <a:spcPts val="0"/>
                        </a:spcAft>
                        <a:buClrTx/>
                        <a:buSzTx/>
                        <a:buFontTx/>
                        <a:buNone/>
                        <a:tabLst/>
                        <a:defRPr/>
                      </a:pPr>
                      <a:r>
                        <a:rPr lang="en-GB" sz="12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Copy of Passport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5438185"/>
                  </a:ext>
                </a:extLst>
              </a:tr>
              <a:tr h="0">
                <a:tc>
                  <a:txBody>
                    <a:bodyPr/>
                    <a:lstStyle/>
                    <a:p>
                      <a:pPr marL="238125" indent="-315913" algn="ctr">
                        <a:lnSpc>
                          <a:spcPct val="107000"/>
                        </a:lnSpc>
                        <a:spcAft>
                          <a:spcPts val="0"/>
                        </a:spcAft>
                      </a:pPr>
                      <a:r>
                        <a:rPr lang="en-GB" sz="1200" b="1"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6</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289311" rtl="0" eaLnBrk="1" fontAlgn="auto" latinLnBrk="0" hangingPunct="1">
                        <a:lnSpc>
                          <a:spcPct val="107000"/>
                        </a:lnSpc>
                        <a:spcBef>
                          <a:spcPts val="0"/>
                        </a:spcBef>
                        <a:spcAft>
                          <a:spcPts val="0"/>
                        </a:spcAft>
                        <a:buClrTx/>
                        <a:buSzTx/>
                        <a:buFontTx/>
                        <a:buNone/>
                        <a:tabLst/>
                        <a:defRPr/>
                      </a:pPr>
                      <a:r>
                        <a:rPr lang="en-GB" sz="12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Copy of Driving Licence (Proof of address)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5391042"/>
                  </a:ext>
                </a:extLst>
              </a:tr>
            </a:tbl>
          </a:graphicData>
        </a:graphic>
      </p:graphicFrame>
    </p:spTree>
    <p:extLst>
      <p:ext uri="{BB962C8B-B14F-4D97-AF65-F5344CB8AC3E}">
        <p14:creationId xmlns:p14="http://schemas.microsoft.com/office/powerpoint/2010/main" val="2568879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3A77D633-B948-4382-910C-A9449836179D}"/>
              </a:ext>
            </a:extLst>
          </p:cNvPr>
          <p:cNvSpPr>
            <a:spLocks noGrp="1"/>
          </p:cNvSpPr>
          <p:nvPr>
            <p:ph type="body" sz="quarter" idx="10"/>
          </p:nvPr>
        </p:nvSpPr>
        <p:spPr>
          <a:xfrm>
            <a:off x="239014" y="10632"/>
            <a:ext cx="8245028" cy="374095"/>
          </a:xfrm>
        </p:spPr>
        <p:txBody>
          <a:bodyPr/>
          <a:lstStyle/>
          <a:p>
            <a:r>
              <a:rPr lang="en-GB" dirty="0"/>
              <a:t>EASA SFI REVALIDATION or RENEWAL PROCESS</a:t>
            </a:r>
          </a:p>
        </p:txBody>
      </p:sp>
      <p:grpSp>
        <p:nvGrpSpPr>
          <p:cNvPr id="5" name="Group 4">
            <a:extLst>
              <a:ext uri="{FF2B5EF4-FFF2-40B4-BE49-F238E27FC236}">
                <a16:creationId xmlns:a16="http://schemas.microsoft.com/office/drawing/2014/main" id="{271D4B97-EBF9-4B56-AA60-563C83DCB4A4}"/>
              </a:ext>
            </a:extLst>
          </p:cNvPr>
          <p:cNvGrpSpPr/>
          <p:nvPr/>
        </p:nvGrpSpPr>
        <p:grpSpPr>
          <a:xfrm>
            <a:off x="58947" y="3412999"/>
            <a:ext cx="684000" cy="2248806"/>
            <a:chOff x="93715" y="1088607"/>
            <a:chExt cx="684633" cy="1780314"/>
          </a:xfrm>
        </p:grpSpPr>
        <p:sp>
          <p:nvSpPr>
            <p:cNvPr id="6" name="Rectangle 5">
              <a:extLst>
                <a:ext uri="{FF2B5EF4-FFF2-40B4-BE49-F238E27FC236}">
                  <a16:creationId xmlns:a16="http://schemas.microsoft.com/office/drawing/2014/main" id="{C9437900-78C8-4BC0-9134-0A40D56D065F}"/>
                </a:ext>
              </a:extLst>
            </p:cNvPr>
            <p:cNvSpPr/>
            <p:nvPr/>
          </p:nvSpPr>
          <p:spPr>
            <a:xfrm>
              <a:off x="93715" y="1088607"/>
              <a:ext cx="684633" cy="541502"/>
            </a:xfrm>
            <a:prstGeom prst="rect">
              <a:avLst/>
            </a:prstGeom>
            <a:solidFill>
              <a:srgbClr val="E7E6E6">
                <a:lumMod val="25000"/>
              </a:srgbClr>
            </a:solidFill>
            <a:ln w="12700" cap="flat" cmpd="sng" algn="ctr">
              <a:solidFill>
                <a:srgbClr val="E7E6E6">
                  <a:lumMod val="25000"/>
                </a:srgbClr>
              </a:solidFill>
              <a:prstDash val="solid"/>
              <a:miter lim="800000"/>
            </a:ln>
            <a:effectLst/>
          </p:spPr>
          <p:txBody>
            <a:bodyPr rtlCol="0" anchor="ctr"/>
            <a:lstStyle/>
            <a:p>
              <a:pPr algn="ctr" defTabSz="913532">
                <a:defRPr/>
              </a:pPr>
              <a:r>
                <a:rPr lang="en-US" sz="799" kern="0" dirty="0">
                  <a:solidFill>
                    <a:prstClr val="white"/>
                  </a:solidFill>
                  <a:latin typeface="Calibri" panose="020F0502020204030204"/>
                </a:rPr>
                <a:t>BAT TRAINING</a:t>
              </a:r>
            </a:p>
            <a:p>
              <a:pPr algn="ctr" defTabSz="913532">
                <a:defRPr/>
              </a:pPr>
              <a:r>
                <a:rPr lang="en-US" sz="799" kern="0" dirty="0">
                  <a:solidFill>
                    <a:prstClr val="white"/>
                  </a:solidFill>
                  <a:latin typeface="Calibri" panose="020F0502020204030204"/>
                </a:rPr>
                <a:t>CENTRE</a:t>
              </a:r>
            </a:p>
          </p:txBody>
        </p:sp>
        <p:sp>
          <p:nvSpPr>
            <p:cNvPr id="8" name="Rectangle 7">
              <a:extLst>
                <a:ext uri="{FF2B5EF4-FFF2-40B4-BE49-F238E27FC236}">
                  <a16:creationId xmlns:a16="http://schemas.microsoft.com/office/drawing/2014/main" id="{6335AA8C-9134-4674-817D-96633795DEAA}"/>
                </a:ext>
              </a:extLst>
            </p:cNvPr>
            <p:cNvSpPr/>
            <p:nvPr/>
          </p:nvSpPr>
          <p:spPr>
            <a:xfrm>
              <a:off x="93715" y="1708013"/>
              <a:ext cx="684633" cy="541502"/>
            </a:xfrm>
            <a:prstGeom prst="rect">
              <a:avLst/>
            </a:prstGeom>
            <a:solidFill>
              <a:schemeClr val="accent3">
                <a:lumMod val="75000"/>
              </a:schemeClr>
            </a:solidFill>
            <a:ln w="12700" cap="flat" cmpd="sng" algn="ctr">
              <a:solidFill>
                <a:srgbClr val="E7E6E6">
                  <a:lumMod val="25000"/>
                </a:srgbClr>
              </a:solidFill>
              <a:prstDash val="solid"/>
              <a:miter lim="800000"/>
            </a:ln>
            <a:effectLst/>
          </p:spPr>
          <p:txBody>
            <a:bodyPr rtlCol="0" anchor="ctr"/>
            <a:lstStyle/>
            <a:p>
              <a:pPr algn="ctr" defTabSz="913532">
                <a:defRPr/>
              </a:pPr>
              <a:r>
                <a:rPr lang="en-US" sz="799" kern="0" dirty="0">
                  <a:solidFill>
                    <a:prstClr val="white"/>
                  </a:solidFill>
                  <a:latin typeface="Calibri" panose="020F0502020204030204"/>
                </a:rPr>
                <a:t>EASA ATO </a:t>
              </a:r>
            </a:p>
            <a:p>
              <a:pPr algn="ctr" defTabSz="913532">
                <a:defRPr/>
              </a:pPr>
              <a:r>
                <a:rPr lang="en-US" sz="799" kern="0" dirty="0">
                  <a:solidFill>
                    <a:prstClr val="white"/>
                  </a:solidFill>
                  <a:latin typeface="Calibri" panose="020F0502020204030204"/>
                </a:rPr>
                <a:t>OFFICE</a:t>
              </a:r>
            </a:p>
          </p:txBody>
        </p:sp>
        <p:sp>
          <p:nvSpPr>
            <p:cNvPr id="10" name="Rectangle 9">
              <a:extLst>
                <a:ext uri="{FF2B5EF4-FFF2-40B4-BE49-F238E27FC236}">
                  <a16:creationId xmlns:a16="http://schemas.microsoft.com/office/drawing/2014/main" id="{90302C3C-C381-4DF1-8848-8992F9FB8DE3}"/>
                </a:ext>
              </a:extLst>
            </p:cNvPr>
            <p:cNvSpPr/>
            <p:nvPr/>
          </p:nvSpPr>
          <p:spPr>
            <a:xfrm>
              <a:off x="93715" y="2327419"/>
              <a:ext cx="684633" cy="541502"/>
            </a:xfrm>
            <a:prstGeom prst="rect">
              <a:avLst/>
            </a:prstGeom>
            <a:solidFill>
              <a:schemeClr val="accent2">
                <a:lumMod val="75000"/>
              </a:schemeClr>
            </a:solidFill>
            <a:ln w="12700" cap="flat" cmpd="sng" algn="ctr">
              <a:solidFill>
                <a:srgbClr val="E7E6E6">
                  <a:lumMod val="25000"/>
                </a:srgbClr>
              </a:solidFill>
              <a:prstDash val="solid"/>
              <a:miter lim="800000"/>
            </a:ln>
            <a:effectLst/>
          </p:spPr>
          <p:txBody>
            <a:bodyPr rtlCol="0" anchor="ctr"/>
            <a:lstStyle/>
            <a:p>
              <a:pPr algn="ctr" defTabSz="913532">
                <a:defRPr/>
              </a:pPr>
              <a:r>
                <a:rPr lang="en-US" sz="799" kern="0" dirty="0">
                  <a:solidFill>
                    <a:prstClr val="white"/>
                  </a:solidFill>
                  <a:latin typeface="Calibri" panose="020F0502020204030204"/>
                </a:rPr>
                <a:t>DANISH TRANSPORT AGENCY</a:t>
              </a:r>
            </a:p>
          </p:txBody>
        </p:sp>
      </p:grpSp>
      <p:grpSp>
        <p:nvGrpSpPr>
          <p:cNvPr id="11" name="Group 10">
            <a:extLst>
              <a:ext uri="{FF2B5EF4-FFF2-40B4-BE49-F238E27FC236}">
                <a16:creationId xmlns:a16="http://schemas.microsoft.com/office/drawing/2014/main" id="{0A67EA56-C1F7-4179-B9B4-33C7726402A7}"/>
              </a:ext>
            </a:extLst>
          </p:cNvPr>
          <p:cNvGrpSpPr/>
          <p:nvPr/>
        </p:nvGrpSpPr>
        <p:grpSpPr>
          <a:xfrm>
            <a:off x="205054" y="765346"/>
            <a:ext cx="4615687" cy="980159"/>
            <a:chOff x="115136" y="726257"/>
            <a:chExt cx="4615687" cy="980159"/>
          </a:xfrm>
        </p:grpSpPr>
        <p:grpSp>
          <p:nvGrpSpPr>
            <p:cNvPr id="12" name="Group 11">
              <a:extLst>
                <a:ext uri="{FF2B5EF4-FFF2-40B4-BE49-F238E27FC236}">
                  <a16:creationId xmlns:a16="http://schemas.microsoft.com/office/drawing/2014/main" id="{D3EA4F15-0C25-4C5F-930C-8FB06C5CCE96}"/>
                </a:ext>
              </a:extLst>
            </p:cNvPr>
            <p:cNvGrpSpPr/>
            <p:nvPr/>
          </p:nvGrpSpPr>
          <p:grpSpPr>
            <a:xfrm>
              <a:off x="115136" y="726257"/>
              <a:ext cx="3389055" cy="939596"/>
              <a:chOff x="-311253" y="1035490"/>
              <a:chExt cx="3392190" cy="743843"/>
            </a:xfrm>
          </p:grpSpPr>
          <p:sp>
            <p:nvSpPr>
              <p:cNvPr id="15" name="Rectangle 14">
                <a:extLst>
                  <a:ext uri="{FF2B5EF4-FFF2-40B4-BE49-F238E27FC236}">
                    <a16:creationId xmlns:a16="http://schemas.microsoft.com/office/drawing/2014/main" id="{6FA3CBB2-3F92-40BB-BA3C-32DA461D217B}"/>
                  </a:ext>
                </a:extLst>
              </p:cNvPr>
              <p:cNvSpPr/>
              <p:nvPr/>
            </p:nvSpPr>
            <p:spPr>
              <a:xfrm>
                <a:off x="-311253" y="1038337"/>
                <a:ext cx="936867" cy="740996"/>
              </a:xfrm>
              <a:prstGeom prst="rect">
                <a:avLst/>
              </a:prstGeom>
              <a:solidFill>
                <a:srgbClr val="000000"/>
              </a:solidFill>
              <a:ln w="12700" cap="flat" cmpd="sng" algn="ctr">
                <a:solidFill>
                  <a:srgbClr val="E7E6E6">
                    <a:lumMod val="25000"/>
                  </a:srgbClr>
                </a:solidFill>
                <a:prstDash val="solid"/>
                <a:miter lim="800000"/>
              </a:ln>
              <a:effectLst/>
            </p:spPr>
            <p:txBody>
              <a:bodyPr rtlCol="0" anchor="ctr"/>
              <a:lstStyle/>
              <a:p>
                <a:pPr algn="ctr" defTabSz="913532">
                  <a:defRPr/>
                </a:pPr>
                <a:r>
                  <a:rPr lang="en-US" sz="799" kern="0" dirty="0">
                    <a:solidFill>
                      <a:prstClr val="white"/>
                    </a:solidFill>
                    <a:latin typeface="Calibri" panose="020F0502020204030204"/>
                  </a:rPr>
                  <a:t>SFI  REVALIDATION OR RENEWAL COMPLETED</a:t>
                </a:r>
              </a:p>
              <a:p>
                <a:pPr algn="ctr" defTabSz="913532">
                  <a:defRPr/>
                </a:pPr>
                <a:endParaRPr lang="en-US" sz="799" kern="0"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095E20E8-751D-476E-A1A7-711C82C9ABD2}"/>
                  </a:ext>
                </a:extLst>
              </p:cNvPr>
              <p:cNvSpPr/>
              <p:nvPr/>
            </p:nvSpPr>
            <p:spPr>
              <a:xfrm>
                <a:off x="918521" y="1035490"/>
                <a:ext cx="936867" cy="740996"/>
              </a:xfrm>
              <a:prstGeom prst="rect">
                <a:avLst/>
              </a:prstGeom>
              <a:solidFill>
                <a:srgbClr val="000000"/>
              </a:solidFill>
              <a:ln w="12700" cap="flat" cmpd="sng" algn="ctr">
                <a:solidFill>
                  <a:srgbClr val="E7E6E6">
                    <a:lumMod val="25000"/>
                  </a:srgbClr>
                </a:solidFill>
                <a:prstDash val="solid"/>
                <a:miter lim="800000"/>
              </a:ln>
              <a:effectLst/>
            </p:spPr>
            <p:txBody>
              <a:bodyPr rtlCol="0" anchor="ctr"/>
              <a:lstStyle/>
              <a:p>
                <a:pPr algn="ctr" defTabSz="913532">
                  <a:defRPr/>
                </a:pPr>
                <a:r>
                  <a:rPr lang="en-US" sz="800" kern="0" dirty="0">
                    <a:solidFill>
                      <a:prstClr val="white"/>
                    </a:solidFill>
                    <a:latin typeface="Calibri" panose="020F0502020204030204"/>
                  </a:rPr>
                  <a:t>DTA APPLICATION</a:t>
                </a:r>
              </a:p>
              <a:p>
                <a:pPr algn="ctr" defTabSz="913532">
                  <a:defRPr/>
                </a:pPr>
                <a:r>
                  <a:rPr lang="en-US" sz="800" kern="0" dirty="0">
                    <a:solidFill>
                      <a:prstClr val="white"/>
                    </a:solidFill>
                    <a:latin typeface="Calibri" panose="020F0502020204030204"/>
                  </a:rPr>
                  <a:t>SUBMITTED</a:t>
                </a:r>
              </a:p>
              <a:p>
                <a:pPr algn="ctr" defTabSz="913532">
                  <a:defRPr/>
                </a:pPr>
                <a:r>
                  <a:rPr lang="en-US" sz="800" kern="0" dirty="0">
                    <a:solidFill>
                      <a:prstClr val="white"/>
                    </a:solidFill>
                    <a:latin typeface="Calibri" panose="020F0502020204030204"/>
                  </a:rPr>
                  <a:t>TO ATO</a:t>
                </a:r>
              </a:p>
              <a:p>
                <a:pPr algn="ctr" defTabSz="913532">
                  <a:defRPr/>
                </a:pPr>
                <a:endParaRPr lang="en-US" sz="799" kern="0" dirty="0">
                  <a:solidFill>
                    <a:prstClr val="white"/>
                  </a:solidFill>
                  <a:latin typeface="Calibri" panose="020F0502020204030204"/>
                </a:endParaRPr>
              </a:p>
            </p:txBody>
          </p:sp>
          <p:sp>
            <p:nvSpPr>
              <p:cNvPr id="17" name="Rectangle 16">
                <a:extLst>
                  <a:ext uri="{FF2B5EF4-FFF2-40B4-BE49-F238E27FC236}">
                    <a16:creationId xmlns:a16="http://schemas.microsoft.com/office/drawing/2014/main" id="{227C79EB-6CDA-4302-8364-1A85EF58AF1A}"/>
                  </a:ext>
                </a:extLst>
              </p:cNvPr>
              <p:cNvSpPr/>
              <p:nvPr/>
            </p:nvSpPr>
            <p:spPr>
              <a:xfrm>
                <a:off x="2144070" y="1035490"/>
                <a:ext cx="936867" cy="740996"/>
              </a:xfrm>
              <a:prstGeom prst="rect">
                <a:avLst/>
              </a:prstGeom>
              <a:solidFill>
                <a:schemeClr val="accent3">
                  <a:lumMod val="75000"/>
                </a:schemeClr>
              </a:solidFill>
              <a:ln w="12700" cap="flat" cmpd="sng" algn="ctr">
                <a:solidFill>
                  <a:srgbClr val="E7E6E6">
                    <a:lumMod val="25000"/>
                  </a:srgbClr>
                </a:solidFill>
                <a:prstDash val="solid"/>
                <a:miter lim="800000"/>
              </a:ln>
              <a:effectLst/>
            </p:spPr>
            <p:txBody>
              <a:bodyPr rtlCol="0" anchor="ctr"/>
              <a:lstStyle/>
              <a:p>
                <a:pPr algn="ctr" defTabSz="913532">
                  <a:defRPr/>
                </a:pPr>
                <a:r>
                  <a:rPr lang="en-US" sz="800" kern="0" dirty="0">
                    <a:solidFill>
                      <a:prstClr val="white"/>
                    </a:solidFill>
                    <a:latin typeface="Calibri" panose="020F0502020204030204"/>
                  </a:rPr>
                  <a:t>DTA APPLICATION</a:t>
                </a:r>
              </a:p>
              <a:p>
                <a:pPr algn="ctr" defTabSz="913532">
                  <a:defRPr/>
                </a:pPr>
                <a:r>
                  <a:rPr lang="en-US" sz="800" kern="0" dirty="0">
                    <a:solidFill>
                      <a:prstClr val="white"/>
                    </a:solidFill>
                    <a:latin typeface="Calibri" panose="020F0502020204030204"/>
                  </a:rPr>
                  <a:t>VALIDATED &amp; SUBMITTED</a:t>
                </a:r>
              </a:p>
              <a:p>
                <a:pPr algn="ctr" defTabSz="913532">
                  <a:defRPr/>
                </a:pPr>
                <a:r>
                  <a:rPr lang="en-US" sz="800" kern="0" dirty="0">
                    <a:solidFill>
                      <a:prstClr val="white"/>
                    </a:solidFill>
                    <a:latin typeface="Calibri" panose="020F0502020204030204"/>
                  </a:rPr>
                  <a:t>TO DTA</a:t>
                </a:r>
              </a:p>
              <a:p>
                <a:pPr algn="ctr" defTabSz="913532">
                  <a:defRPr/>
                </a:pPr>
                <a:endParaRPr lang="en-US" sz="799" kern="0" dirty="0">
                  <a:solidFill>
                    <a:prstClr val="white"/>
                  </a:solidFill>
                  <a:latin typeface="Calibri" panose="020F0502020204030204"/>
                </a:endParaRPr>
              </a:p>
            </p:txBody>
          </p:sp>
          <p:cxnSp>
            <p:nvCxnSpPr>
              <p:cNvPr id="20" name="Straight Arrow Connector 19">
                <a:extLst>
                  <a:ext uri="{FF2B5EF4-FFF2-40B4-BE49-F238E27FC236}">
                    <a16:creationId xmlns:a16="http://schemas.microsoft.com/office/drawing/2014/main" id="{5F261EF5-1D4D-4B7C-9F8A-BF386F7A697F}"/>
                  </a:ext>
                </a:extLst>
              </p:cNvPr>
              <p:cNvCxnSpPr>
                <a:cxnSpLocks/>
                <a:stCxn id="15" idx="3"/>
                <a:endCxn id="16" idx="1"/>
              </p:cNvCxnSpPr>
              <p:nvPr/>
            </p:nvCxnSpPr>
            <p:spPr>
              <a:xfrm flipV="1">
                <a:off x="625614" y="1405988"/>
                <a:ext cx="292907" cy="2847"/>
              </a:xfrm>
              <a:prstGeom prst="straightConnector1">
                <a:avLst/>
              </a:prstGeom>
              <a:noFill/>
              <a:ln w="12700" cap="flat" cmpd="sng" algn="ctr">
                <a:solidFill>
                  <a:srgbClr val="E7E6E6">
                    <a:lumMod val="25000"/>
                  </a:srgbClr>
                </a:solidFill>
                <a:prstDash val="solid"/>
                <a:miter lim="800000"/>
                <a:headEnd w="med" len="med"/>
                <a:tailEnd type="triangle" w="med" len="med"/>
              </a:ln>
              <a:effectLst/>
            </p:spPr>
          </p:cxnSp>
          <p:cxnSp>
            <p:nvCxnSpPr>
              <p:cNvPr id="21" name="Straight Arrow Connector 20">
                <a:extLst>
                  <a:ext uri="{FF2B5EF4-FFF2-40B4-BE49-F238E27FC236}">
                    <a16:creationId xmlns:a16="http://schemas.microsoft.com/office/drawing/2014/main" id="{FEE3CAC0-E9C0-4B32-B834-ABFAADBBCBFF}"/>
                  </a:ext>
                </a:extLst>
              </p:cNvPr>
              <p:cNvCxnSpPr>
                <a:cxnSpLocks/>
                <a:stCxn id="16" idx="3"/>
                <a:endCxn id="17" idx="1"/>
              </p:cNvCxnSpPr>
              <p:nvPr/>
            </p:nvCxnSpPr>
            <p:spPr>
              <a:xfrm>
                <a:off x="1855388" y="1405988"/>
                <a:ext cx="288682" cy="0"/>
              </a:xfrm>
              <a:prstGeom prst="straightConnector1">
                <a:avLst/>
              </a:prstGeom>
              <a:noFill/>
              <a:ln w="12700" cap="flat" cmpd="sng" algn="ctr">
                <a:solidFill>
                  <a:srgbClr val="E7E6E6">
                    <a:lumMod val="25000"/>
                  </a:srgbClr>
                </a:solidFill>
                <a:prstDash val="solid"/>
                <a:miter lim="800000"/>
                <a:headEnd w="med" len="med"/>
                <a:tailEnd type="triangle" w="med" len="med"/>
              </a:ln>
              <a:effectLst/>
            </p:spPr>
          </p:cxnSp>
        </p:grpSp>
        <p:sp>
          <p:nvSpPr>
            <p:cNvPr id="13" name="Rectangle 12">
              <a:extLst>
                <a:ext uri="{FF2B5EF4-FFF2-40B4-BE49-F238E27FC236}">
                  <a16:creationId xmlns:a16="http://schemas.microsoft.com/office/drawing/2014/main" id="{903CBDE4-1712-4215-B7AD-7B308A9EB30C}"/>
                </a:ext>
              </a:extLst>
            </p:cNvPr>
            <p:cNvSpPr/>
            <p:nvPr/>
          </p:nvSpPr>
          <p:spPr>
            <a:xfrm>
              <a:off x="3794823" y="770416"/>
              <a:ext cx="936000" cy="936000"/>
            </a:xfrm>
            <a:prstGeom prst="rect">
              <a:avLst/>
            </a:prstGeom>
            <a:solidFill>
              <a:schemeClr val="accent2">
                <a:lumMod val="75000"/>
              </a:schemeClr>
            </a:solidFill>
            <a:ln w="12700" cap="flat" cmpd="sng" algn="ctr">
              <a:solidFill>
                <a:srgbClr val="E7E6E6">
                  <a:lumMod val="25000"/>
                </a:srgbClr>
              </a:solidFill>
              <a:prstDash val="solid"/>
              <a:miter lim="800000"/>
            </a:ln>
            <a:effectLst/>
          </p:spPr>
          <p:txBody>
            <a:bodyPr rtlCol="0" anchor="ctr"/>
            <a:lstStyle/>
            <a:p>
              <a:pPr algn="ctr" defTabSz="913532">
                <a:defRPr/>
              </a:pPr>
              <a:r>
                <a:rPr lang="en-US" sz="799" kern="0" dirty="0">
                  <a:solidFill>
                    <a:prstClr val="white"/>
                  </a:solidFill>
                  <a:latin typeface="Calibri" panose="020F0502020204030204"/>
                </a:rPr>
                <a:t>DTA RELEASE COPIES TO ATO </a:t>
              </a:r>
            </a:p>
            <a:p>
              <a:pPr algn="ctr" defTabSz="913532">
                <a:defRPr/>
              </a:pPr>
              <a:r>
                <a:rPr lang="en-US" sz="799" kern="0" dirty="0">
                  <a:solidFill>
                    <a:prstClr val="white"/>
                  </a:solidFill>
                  <a:latin typeface="Calibri" panose="020F0502020204030204"/>
                </a:rPr>
                <a:t>&amp; </a:t>
              </a:r>
            </a:p>
            <a:p>
              <a:pPr algn="ctr" defTabSz="913532">
                <a:defRPr/>
              </a:pPr>
              <a:r>
                <a:rPr lang="en-US" sz="799" kern="0" dirty="0">
                  <a:solidFill>
                    <a:prstClr val="white"/>
                  </a:solidFill>
                  <a:latin typeface="Calibri" panose="020F0502020204030204"/>
                </a:rPr>
                <a:t>ORIGINAL CERTIFICATE SENT TO CANDIADTE</a:t>
              </a:r>
            </a:p>
          </p:txBody>
        </p:sp>
        <p:cxnSp>
          <p:nvCxnSpPr>
            <p:cNvPr id="14" name="Straight Arrow Connector 13">
              <a:extLst>
                <a:ext uri="{FF2B5EF4-FFF2-40B4-BE49-F238E27FC236}">
                  <a16:creationId xmlns:a16="http://schemas.microsoft.com/office/drawing/2014/main" id="{9871ECA8-A080-4F63-B417-6ED5DC4429D5}"/>
                </a:ext>
              </a:extLst>
            </p:cNvPr>
            <p:cNvCxnSpPr>
              <a:cxnSpLocks/>
            </p:cNvCxnSpPr>
            <p:nvPr/>
          </p:nvCxnSpPr>
          <p:spPr>
            <a:xfrm>
              <a:off x="3512929" y="1209512"/>
              <a:ext cx="288000" cy="4311"/>
            </a:xfrm>
            <a:prstGeom prst="straightConnector1">
              <a:avLst/>
            </a:prstGeom>
            <a:noFill/>
            <a:ln w="12700" cap="flat" cmpd="sng" algn="ctr">
              <a:solidFill>
                <a:srgbClr val="000000"/>
              </a:solidFill>
              <a:prstDash val="solid"/>
              <a:miter lim="800000"/>
              <a:headEnd w="med" len="med"/>
              <a:tailEnd type="triangle" w="med" len="med"/>
            </a:ln>
            <a:effectLst/>
          </p:spPr>
        </p:cxnSp>
      </p:grpSp>
      <p:sp>
        <p:nvSpPr>
          <p:cNvPr id="24" name="Rectangle 23">
            <a:extLst>
              <a:ext uri="{FF2B5EF4-FFF2-40B4-BE49-F238E27FC236}">
                <a16:creationId xmlns:a16="http://schemas.microsoft.com/office/drawing/2014/main" id="{C3E908CA-3685-4B1D-BE25-54D215C39314}"/>
              </a:ext>
            </a:extLst>
          </p:cNvPr>
          <p:cNvSpPr/>
          <p:nvPr/>
        </p:nvSpPr>
        <p:spPr>
          <a:xfrm>
            <a:off x="2045900" y="2081965"/>
            <a:ext cx="936000" cy="936000"/>
          </a:xfrm>
          <a:prstGeom prst="rect">
            <a:avLst/>
          </a:prstGeom>
          <a:solidFill>
            <a:schemeClr val="accent3">
              <a:lumMod val="75000"/>
            </a:schemeClr>
          </a:solidFill>
          <a:ln w="12700" cap="flat" cmpd="sng" algn="ctr">
            <a:solidFill>
              <a:srgbClr val="E7E6E6">
                <a:lumMod val="25000"/>
              </a:srgbClr>
            </a:solidFill>
            <a:prstDash val="solid"/>
            <a:miter lim="800000"/>
          </a:ln>
          <a:effectLst/>
        </p:spPr>
        <p:txBody>
          <a:bodyPr rtlCol="0" anchor="ctr"/>
          <a:lstStyle/>
          <a:p>
            <a:pPr algn="ctr" defTabSz="913532">
              <a:defRPr/>
            </a:pPr>
            <a:r>
              <a:rPr lang="en-US" sz="799" kern="0" dirty="0">
                <a:solidFill>
                  <a:prstClr val="white"/>
                </a:solidFill>
                <a:latin typeface="Calibri" panose="020F0502020204030204"/>
              </a:rPr>
              <a:t>ATO OFFICE RECONCILES APPLICATIONS</a:t>
            </a:r>
          </a:p>
          <a:p>
            <a:pPr algn="ctr" defTabSz="913532">
              <a:defRPr/>
            </a:pPr>
            <a:r>
              <a:rPr lang="en-US" sz="799" kern="0" dirty="0">
                <a:solidFill>
                  <a:prstClr val="white"/>
                </a:solidFill>
                <a:latin typeface="Calibri" panose="020F0502020204030204"/>
              </a:rPr>
              <a:t>WITH DTA CERTIFICATES</a:t>
            </a:r>
          </a:p>
        </p:txBody>
      </p:sp>
      <p:cxnSp>
        <p:nvCxnSpPr>
          <p:cNvPr id="25" name="Connector: Elbow 24">
            <a:extLst>
              <a:ext uri="{FF2B5EF4-FFF2-40B4-BE49-F238E27FC236}">
                <a16:creationId xmlns:a16="http://schemas.microsoft.com/office/drawing/2014/main" id="{DD200D35-FFA7-438A-8F79-BACDA1407D5E}"/>
              </a:ext>
            </a:extLst>
          </p:cNvPr>
          <p:cNvCxnSpPr>
            <a:cxnSpLocks/>
            <a:stCxn id="13" idx="2"/>
            <a:endCxn id="24" idx="3"/>
          </p:cNvCxnSpPr>
          <p:nvPr/>
        </p:nvCxnSpPr>
        <p:spPr>
          <a:xfrm rot="5400000">
            <a:off x="3265091" y="1462315"/>
            <a:ext cx="804460" cy="1370841"/>
          </a:xfrm>
          <a:prstGeom prst="bentConnector2">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16FF3694-D285-4CD2-BC03-2CD2540D5FDA}"/>
              </a:ext>
            </a:extLst>
          </p:cNvPr>
          <p:cNvCxnSpPr>
            <a:cxnSpLocks/>
            <a:stCxn id="15" idx="2"/>
            <a:endCxn id="24" idx="1"/>
          </p:cNvCxnSpPr>
          <p:nvPr/>
        </p:nvCxnSpPr>
        <p:spPr>
          <a:xfrm rot="16200000" flipH="1">
            <a:off x="936966" y="1441030"/>
            <a:ext cx="845023" cy="1372845"/>
          </a:xfrm>
          <a:prstGeom prst="bentConnector2">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DA59118-C096-44D1-9712-C20F48806636}"/>
              </a:ext>
            </a:extLst>
          </p:cNvPr>
          <p:cNvSpPr/>
          <p:nvPr/>
        </p:nvSpPr>
        <p:spPr>
          <a:xfrm>
            <a:off x="4961614" y="513236"/>
            <a:ext cx="4182386" cy="2631490"/>
          </a:xfrm>
          <a:prstGeom prst="rect">
            <a:avLst/>
          </a:prstGeom>
        </p:spPr>
        <p:txBody>
          <a:bodyPr wrap="square">
            <a:spAutoFit/>
          </a:bodyPr>
          <a:lstStyle/>
          <a:p>
            <a:r>
              <a:rPr lang="en-GB" sz="1100" b="1" dirty="0"/>
              <a:t>Revalidation. </a:t>
            </a:r>
            <a:r>
              <a:rPr lang="en-GB" sz="1100" dirty="0"/>
              <a:t>For revalidation of an SFI certificate the applicant shall, within the validity period of the SFI certificate, fulfil 2 of the following 3 requirements:</a:t>
            </a:r>
          </a:p>
          <a:p>
            <a:endParaRPr lang="en-GB" sz="1100" dirty="0"/>
          </a:p>
          <a:p>
            <a:pPr marL="182563" indent="-182563">
              <a:buAutoNum type="arabicParenBoth"/>
            </a:pPr>
            <a:r>
              <a:rPr lang="en-GB" sz="1100" dirty="0"/>
              <a:t> complete 50 hours as an instructor or an examiner in FSTDs,   of which at least 15 hours shall be within the 12 months  preceding the expiry date of the SFI certificate;</a:t>
            </a:r>
          </a:p>
          <a:p>
            <a:pPr marL="342900" indent="-342900">
              <a:buAutoNum type="arabicParenBoth"/>
            </a:pPr>
            <a:endParaRPr lang="en-GB" sz="1100" dirty="0"/>
          </a:p>
          <a:p>
            <a:r>
              <a:rPr lang="en-GB" sz="1100" dirty="0"/>
              <a:t>(2) receive instructor refresher training as an SFI at an ATO</a:t>
            </a:r>
          </a:p>
          <a:p>
            <a:endParaRPr lang="en-GB" sz="1100" dirty="0"/>
          </a:p>
          <a:p>
            <a:r>
              <a:rPr lang="en-GB" sz="1100" dirty="0"/>
              <a:t>(3) pass an assessment of competence</a:t>
            </a:r>
          </a:p>
          <a:p>
            <a:endParaRPr lang="en-GB" sz="1100" dirty="0"/>
          </a:p>
          <a:p>
            <a:r>
              <a:rPr lang="en-GB" sz="1100" b="1" dirty="0"/>
              <a:t>Renewal.</a:t>
            </a:r>
            <a:r>
              <a:rPr lang="en-GB" sz="1100" dirty="0"/>
              <a:t> The applicant shall, within the 12 months preceding the application complete the simulator content of the SFI training course, plus (2) &amp; (3) above. </a:t>
            </a:r>
          </a:p>
        </p:txBody>
      </p:sp>
      <p:sp>
        <p:nvSpPr>
          <p:cNvPr id="22" name="TextBox 21">
            <a:extLst>
              <a:ext uri="{FF2B5EF4-FFF2-40B4-BE49-F238E27FC236}">
                <a16:creationId xmlns:a16="http://schemas.microsoft.com/office/drawing/2014/main" id="{177AFC7F-9AF2-4557-A2EE-E70192463C5E}"/>
              </a:ext>
            </a:extLst>
          </p:cNvPr>
          <p:cNvSpPr txBox="1"/>
          <p:nvPr/>
        </p:nvSpPr>
        <p:spPr>
          <a:xfrm>
            <a:off x="3884741" y="3291434"/>
            <a:ext cx="4958255" cy="584775"/>
          </a:xfrm>
          <a:prstGeom prst="rect">
            <a:avLst/>
          </a:prstGeom>
          <a:noFill/>
        </p:spPr>
        <p:txBody>
          <a:bodyPr wrap="square" rtlCol="0">
            <a:spAutoFit/>
          </a:bodyPr>
          <a:lstStyle/>
          <a:p>
            <a:pPr algn="ctr"/>
            <a:r>
              <a:rPr lang="en-GB" sz="1600" b="1" dirty="0"/>
              <a:t>All paperwork to </a:t>
            </a:r>
            <a:r>
              <a:rPr lang="en-GB" sz="1600" b="1" dirty="0">
                <a:hlinkClick r:id="rId3"/>
              </a:rPr>
              <a:t>EASA-applications@cae.com</a:t>
            </a:r>
            <a:r>
              <a:rPr lang="en-GB" sz="1600" b="1" dirty="0"/>
              <a:t> &amp; CC applications on DTA notifications </a:t>
            </a:r>
          </a:p>
        </p:txBody>
      </p:sp>
      <p:graphicFrame>
        <p:nvGraphicFramePr>
          <p:cNvPr id="3" name="Table 2">
            <a:extLst>
              <a:ext uri="{FF2B5EF4-FFF2-40B4-BE49-F238E27FC236}">
                <a16:creationId xmlns:a16="http://schemas.microsoft.com/office/drawing/2014/main" id="{01A6D1F1-8F52-4E5B-B9C3-0DCC32CFC298}"/>
              </a:ext>
            </a:extLst>
          </p:cNvPr>
          <p:cNvGraphicFramePr>
            <a:graphicFrameLocks noGrp="1"/>
          </p:cNvGraphicFramePr>
          <p:nvPr>
            <p:extLst/>
          </p:nvPr>
        </p:nvGraphicFramePr>
        <p:xfrm>
          <a:off x="3884741" y="3962928"/>
          <a:ext cx="4951095" cy="935355"/>
        </p:xfrm>
        <a:graphic>
          <a:graphicData uri="http://schemas.openxmlformats.org/drawingml/2006/table">
            <a:tbl>
              <a:tblPr firstRow="1" firstCol="1" bandRow="1"/>
              <a:tblGrid>
                <a:gridCol w="540385">
                  <a:extLst>
                    <a:ext uri="{9D8B030D-6E8A-4147-A177-3AD203B41FA5}">
                      <a16:colId xmlns:a16="http://schemas.microsoft.com/office/drawing/2014/main" val="3048310265"/>
                    </a:ext>
                  </a:extLst>
                </a:gridCol>
                <a:gridCol w="4410710">
                  <a:extLst>
                    <a:ext uri="{9D8B030D-6E8A-4147-A177-3AD203B41FA5}">
                      <a16:colId xmlns:a16="http://schemas.microsoft.com/office/drawing/2014/main" val="2365050403"/>
                    </a:ext>
                  </a:extLst>
                </a:gridCol>
              </a:tblGrid>
              <a:tr h="0">
                <a:tc>
                  <a:txBody>
                    <a:bodyPr/>
                    <a:lstStyle/>
                    <a:p>
                      <a:pPr marL="141288" indent="96838" algn="ctr">
                        <a:lnSpc>
                          <a:spcPct val="107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0000"/>
                        </a:lnSpc>
                        <a:spcAft>
                          <a:spcPts val="0"/>
                        </a:spcAft>
                      </a:pPr>
                      <a:r>
                        <a:rPr lang="en-GB" sz="1200" b="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Required Documents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1773322"/>
                  </a:ext>
                </a:extLst>
              </a:tr>
              <a:tr h="0">
                <a:tc>
                  <a:txBody>
                    <a:bodyPr/>
                    <a:lstStyle/>
                    <a:p>
                      <a:pPr marL="238125" indent="-315913" algn="ctr">
                        <a:lnSpc>
                          <a:spcPct val="107000"/>
                        </a:lnSpc>
                        <a:spcAft>
                          <a:spcPts val="0"/>
                        </a:spcAft>
                      </a:pPr>
                      <a:r>
                        <a:rPr lang="en-GB" sz="1200" b="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pPr>
                      <a:r>
                        <a:rPr lang="en-GB" sz="12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Instructor Assessment of Competence TRI and SFI</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1635138"/>
                  </a:ext>
                </a:extLst>
              </a:tr>
              <a:tr h="0">
                <a:tc>
                  <a:txBody>
                    <a:bodyPr/>
                    <a:lstStyle/>
                    <a:p>
                      <a:pPr marL="238125" indent="-315913" algn="ctr">
                        <a:lnSpc>
                          <a:spcPct val="107000"/>
                        </a:lnSpc>
                        <a:spcAft>
                          <a:spcPts val="0"/>
                        </a:spcAft>
                      </a:pPr>
                      <a:r>
                        <a:rPr lang="en-GB" sz="1200" b="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pPr>
                      <a:r>
                        <a:rPr lang="en-GB" sz="12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Revalidation and renewal instructor privileges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0064977"/>
                  </a:ext>
                </a:extLst>
              </a:tr>
              <a:tr h="0">
                <a:tc>
                  <a:txBody>
                    <a:bodyPr/>
                    <a:lstStyle/>
                    <a:p>
                      <a:pPr marL="238125" indent="-315913" algn="ctr">
                        <a:lnSpc>
                          <a:spcPct val="107000"/>
                        </a:lnSpc>
                        <a:spcAft>
                          <a:spcPts val="0"/>
                        </a:spcAft>
                      </a:pPr>
                      <a:r>
                        <a:rPr lang="en-GB" sz="1200" b="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2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Current LPC/LST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2858183"/>
                  </a:ext>
                </a:extLst>
              </a:tr>
              <a:tr h="142949">
                <a:tc>
                  <a:txBody>
                    <a:bodyPr/>
                    <a:lstStyle/>
                    <a:p>
                      <a:pPr marL="238125" indent="-315913" algn="ctr">
                        <a:lnSpc>
                          <a:spcPct val="107000"/>
                        </a:lnSpc>
                        <a:spcAft>
                          <a:spcPts val="0"/>
                        </a:spcAft>
                      </a:pPr>
                      <a:r>
                        <a:rPr lang="en-GB" sz="1200" b="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nSpc>
                          <a:spcPct val="107000"/>
                        </a:lnSpc>
                        <a:spcAft>
                          <a:spcPts val="0"/>
                        </a:spcAft>
                      </a:pPr>
                      <a:r>
                        <a:rPr lang="en-GB" sz="12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SFI Refresher if revalidating by experience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8916081"/>
                  </a:ext>
                </a:extLst>
              </a:tr>
            </a:tbl>
          </a:graphicData>
        </a:graphic>
      </p:graphicFrame>
    </p:spTree>
    <p:custDataLst>
      <p:tags r:id="rId1"/>
    </p:custDataLst>
    <p:extLst>
      <p:ext uri="{BB962C8B-B14F-4D97-AF65-F5344CB8AC3E}">
        <p14:creationId xmlns:p14="http://schemas.microsoft.com/office/powerpoint/2010/main" val="4275144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62D23C-A180-4281-8DDD-65E23668A887}"/>
              </a:ext>
            </a:extLst>
          </p:cNvPr>
          <p:cNvSpPr>
            <a:spLocks noGrp="1"/>
          </p:cNvSpPr>
          <p:nvPr>
            <p:ph type="body" sz="quarter" idx="14"/>
          </p:nvPr>
        </p:nvSpPr>
        <p:spPr/>
        <p:txBody>
          <a:bodyPr/>
          <a:lstStyle/>
          <a:p>
            <a:pPr marL="0" indent="0" algn="ctr">
              <a:buNone/>
            </a:pPr>
            <a:r>
              <a:rPr lang="en-GB" sz="2400" dirty="0"/>
              <a:t>LICENCING CHECKS ARE CONDUCTED IN ACCORDANCE WITH THE GUIDANCE IN PART FCL APPENDIX 9</a:t>
            </a:r>
          </a:p>
          <a:p>
            <a:pPr marL="0" indent="0" algn="ctr">
              <a:buNone/>
            </a:pPr>
            <a:endParaRPr lang="en-GB" sz="2400" dirty="0"/>
          </a:p>
          <a:p>
            <a:pPr lvl="1"/>
            <a:r>
              <a:rPr lang="en-GB" sz="1800" dirty="0"/>
              <a:t>Where the confusion comes is which administrative procedures to apply for a specific check:</a:t>
            </a:r>
          </a:p>
          <a:p>
            <a:endParaRPr lang="en-GB" sz="1800" dirty="0"/>
          </a:p>
          <a:p>
            <a:pPr marL="1327557" lvl="4" indent="-342900">
              <a:buFont typeface="+mj-lt"/>
              <a:buAutoNum type="arabicPeriod"/>
            </a:pPr>
            <a:r>
              <a:rPr lang="en-GB" sz="1800" dirty="0"/>
              <a:t>The guidance from the licencing authority of the applicant under check takes precedence. (Examiner’s Differences Document)</a:t>
            </a:r>
          </a:p>
          <a:p>
            <a:pPr marL="1327557" lvl="4" indent="-342900">
              <a:buFont typeface="+mj-lt"/>
              <a:buAutoNum type="arabicPeriod"/>
            </a:pPr>
            <a:endParaRPr lang="en-GB" sz="1800" dirty="0"/>
          </a:p>
          <a:p>
            <a:pPr marL="1327557" lvl="4" indent="-342900">
              <a:buFont typeface="+mj-lt"/>
              <a:buAutoNum type="arabicPeriod"/>
            </a:pPr>
            <a:r>
              <a:rPr lang="en-GB" sz="1800" dirty="0"/>
              <a:t>Where guidance does not exist the examiner should default to the guidance from the authority which holds their examiner certificate.</a:t>
            </a:r>
          </a:p>
          <a:p>
            <a:pPr marL="1327557" lvl="4" indent="-342900">
              <a:buFont typeface="+mj-lt"/>
              <a:buAutoNum type="arabicPeriod"/>
            </a:pPr>
            <a:endParaRPr lang="en-GB" sz="1800" dirty="0"/>
          </a:p>
          <a:p>
            <a:pPr marL="1327557" lvl="4" indent="-342900">
              <a:buFont typeface="+mj-lt"/>
              <a:buAutoNum type="arabicPeriod"/>
            </a:pPr>
            <a:endParaRPr lang="en-GB" sz="1800" dirty="0"/>
          </a:p>
        </p:txBody>
      </p:sp>
      <p:sp>
        <p:nvSpPr>
          <p:cNvPr id="3" name="Title 2">
            <a:extLst>
              <a:ext uri="{FF2B5EF4-FFF2-40B4-BE49-F238E27FC236}">
                <a16:creationId xmlns:a16="http://schemas.microsoft.com/office/drawing/2014/main" id="{21445A93-DA2C-4D36-8BFF-E84596CDE048}"/>
              </a:ext>
            </a:extLst>
          </p:cNvPr>
          <p:cNvSpPr>
            <a:spLocks noGrp="1"/>
          </p:cNvSpPr>
          <p:nvPr>
            <p:ph type="title"/>
          </p:nvPr>
        </p:nvSpPr>
        <p:spPr/>
        <p:txBody>
          <a:bodyPr/>
          <a:lstStyle/>
          <a:p>
            <a:r>
              <a:rPr lang="en-GB" dirty="0"/>
              <a:t>STATING THE OBVIOUS?</a:t>
            </a:r>
          </a:p>
        </p:txBody>
      </p:sp>
      <p:sp>
        <p:nvSpPr>
          <p:cNvPr id="4" name="Slide Number Placeholder 3">
            <a:extLst>
              <a:ext uri="{FF2B5EF4-FFF2-40B4-BE49-F238E27FC236}">
                <a16:creationId xmlns:a16="http://schemas.microsoft.com/office/drawing/2014/main" id="{D741E7E0-0539-4EDB-814B-AA25EE81461A}"/>
              </a:ext>
            </a:extLst>
          </p:cNvPr>
          <p:cNvSpPr>
            <a:spLocks noGrp="1"/>
          </p:cNvSpPr>
          <p:nvPr>
            <p:ph type="sldNum" sz="quarter" idx="15"/>
          </p:nvPr>
        </p:nvSpPr>
        <p:spPr/>
        <p:txBody>
          <a:bodyPr/>
          <a:lstStyle/>
          <a:p>
            <a:fld id="{34C90F35-5409-4C98-878F-F5B69553D099}" type="slidenum">
              <a:rPr lang="en-US" smtClean="0"/>
              <a:pPr/>
              <a:t>3</a:t>
            </a:fld>
            <a:endParaRPr lang="en-US" dirty="0"/>
          </a:p>
        </p:txBody>
      </p:sp>
    </p:spTree>
    <p:extLst>
      <p:ext uri="{BB962C8B-B14F-4D97-AF65-F5344CB8AC3E}">
        <p14:creationId xmlns:p14="http://schemas.microsoft.com/office/powerpoint/2010/main" val="1285984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D7C2A7-4EA3-4DE4-B086-A4DD1F0A5D7C}"/>
              </a:ext>
            </a:extLst>
          </p:cNvPr>
          <p:cNvSpPr txBox="1">
            <a:spLocks/>
          </p:cNvSpPr>
          <p:nvPr/>
        </p:nvSpPr>
        <p:spPr bwMode="auto">
          <a:xfrm>
            <a:off x="156775" y="82935"/>
            <a:ext cx="7872799" cy="319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5550" tIns="27775" rIns="55550" bIns="27775" numCol="1" anchor="ctr" anchorCtr="0" compatLnSpc="1">
            <a:prstTxWarp prst="textNoShape">
              <a:avLst/>
            </a:prstTxWarp>
          </a:bodyPr>
          <a:lstStyle>
            <a:lvl1pPr algn="ctr" defTabSz="912813" rtl="0" eaLnBrk="0" fontAlgn="base" hangingPunct="0">
              <a:spcBef>
                <a:spcPct val="0"/>
              </a:spcBef>
              <a:spcAft>
                <a:spcPct val="0"/>
              </a:spcAft>
              <a:defRPr sz="4400" kern="12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anose="020F0502020204030204" pitchFamily="34" charset="0"/>
              </a:defRPr>
            </a:lvl2pPr>
            <a:lvl3pPr algn="ctr" defTabSz="912813" rtl="0" eaLnBrk="0" fontAlgn="base" hangingPunct="0">
              <a:spcBef>
                <a:spcPct val="0"/>
              </a:spcBef>
              <a:spcAft>
                <a:spcPct val="0"/>
              </a:spcAft>
              <a:defRPr sz="4400">
                <a:solidFill>
                  <a:schemeClr val="tx1"/>
                </a:solidFill>
                <a:latin typeface="Calibri" panose="020F0502020204030204" pitchFamily="34" charset="0"/>
              </a:defRPr>
            </a:lvl3pPr>
            <a:lvl4pPr algn="ctr" defTabSz="912813" rtl="0" eaLnBrk="0" fontAlgn="base" hangingPunct="0">
              <a:spcBef>
                <a:spcPct val="0"/>
              </a:spcBef>
              <a:spcAft>
                <a:spcPct val="0"/>
              </a:spcAft>
              <a:defRPr sz="4400">
                <a:solidFill>
                  <a:schemeClr val="tx1"/>
                </a:solidFill>
                <a:latin typeface="Calibri" panose="020F0502020204030204" pitchFamily="34" charset="0"/>
              </a:defRPr>
            </a:lvl4pPr>
            <a:lvl5pPr algn="ctr" defTabSz="912813"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912813" rtl="0" fontAlgn="base">
              <a:spcBef>
                <a:spcPct val="0"/>
              </a:spcBef>
              <a:spcAft>
                <a:spcPct val="0"/>
              </a:spcAft>
              <a:defRPr sz="4400">
                <a:solidFill>
                  <a:schemeClr val="tx1"/>
                </a:solidFill>
                <a:latin typeface="Calibri" panose="020F0502020204030204" pitchFamily="34" charset="0"/>
              </a:defRPr>
            </a:lvl6pPr>
            <a:lvl7pPr marL="914400" algn="ctr" defTabSz="912813" rtl="0" fontAlgn="base">
              <a:spcBef>
                <a:spcPct val="0"/>
              </a:spcBef>
              <a:spcAft>
                <a:spcPct val="0"/>
              </a:spcAft>
              <a:defRPr sz="4400">
                <a:solidFill>
                  <a:schemeClr val="tx1"/>
                </a:solidFill>
                <a:latin typeface="Calibri" panose="020F0502020204030204" pitchFamily="34" charset="0"/>
              </a:defRPr>
            </a:lvl7pPr>
            <a:lvl8pPr marL="1371600" algn="ctr" defTabSz="912813" rtl="0" fontAlgn="base">
              <a:spcBef>
                <a:spcPct val="0"/>
              </a:spcBef>
              <a:spcAft>
                <a:spcPct val="0"/>
              </a:spcAft>
              <a:defRPr sz="4400">
                <a:solidFill>
                  <a:schemeClr val="tx1"/>
                </a:solidFill>
                <a:latin typeface="Calibri" panose="020F0502020204030204" pitchFamily="34" charset="0"/>
              </a:defRPr>
            </a:lvl8pPr>
            <a:lvl9pPr marL="1828800" algn="ctr" defTabSz="912813" rtl="0" fontAlgn="base">
              <a:spcBef>
                <a:spcPct val="0"/>
              </a:spcBef>
              <a:spcAft>
                <a:spcPct val="0"/>
              </a:spcAft>
              <a:defRPr sz="4400">
                <a:solidFill>
                  <a:schemeClr val="tx1"/>
                </a:solidFill>
                <a:latin typeface="Calibri" panose="020F0502020204030204" pitchFamily="34" charset="0"/>
              </a:defRPr>
            </a:lvl9pPr>
          </a:lstStyle>
          <a:p>
            <a:pPr algn="l" defTabSz="739379">
              <a:defRPr/>
            </a:pPr>
            <a:r>
              <a:rPr lang="en-GB" sz="2025" dirty="0">
                <a:solidFill>
                  <a:prstClr val="white"/>
                </a:solidFill>
                <a:latin typeface="Arial Black" panose="020B0A04020102020204" pitchFamily="34" charset="0"/>
              </a:rPr>
              <a:t>DANISH ASSESSMENT OF COMPETENCE PAPERWORK</a:t>
            </a:r>
          </a:p>
        </p:txBody>
      </p:sp>
      <p:pic>
        <p:nvPicPr>
          <p:cNvPr id="3" name="Picture 2">
            <a:extLst>
              <a:ext uri="{FF2B5EF4-FFF2-40B4-BE49-F238E27FC236}">
                <a16:creationId xmlns:a16="http://schemas.microsoft.com/office/drawing/2014/main" id="{3CC6C084-8A69-4107-B8CF-1F8AAE7FBD1A}"/>
              </a:ext>
            </a:extLst>
          </p:cNvPr>
          <p:cNvPicPr>
            <a:picLocks noChangeAspect="1"/>
          </p:cNvPicPr>
          <p:nvPr/>
        </p:nvPicPr>
        <p:blipFill>
          <a:blip r:embed="rId3"/>
          <a:stretch>
            <a:fillRect/>
          </a:stretch>
        </p:blipFill>
        <p:spPr>
          <a:xfrm>
            <a:off x="334241" y="527400"/>
            <a:ext cx="3660489" cy="5187600"/>
          </a:xfrm>
          <a:prstGeom prst="flowChartDocument">
            <a:avLst/>
          </a:prstGeom>
          <a:ln w="19050">
            <a:solidFill>
              <a:schemeClr val="accent1"/>
            </a:solidFill>
          </a:ln>
        </p:spPr>
      </p:pic>
      <p:grpSp>
        <p:nvGrpSpPr>
          <p:cNvPr id="7" name="Group 6">
            <a:extLst>
              <a:ext uri="{FF2B5EF4-FFF2-40B4-BE49-F238E27FC236}">
                <a16:creationId xmlns:a16="http://schemas.microsoft.com/office/drawing/2014/main" id="{B1E8AF01-B8BE-45D0-A4A3-C75706A83C64}"/>
              </a:ext>
            </a:extLst>
          </p:cNvPr>
          <p:cNvGrpSpPr/>
          <p:nvPr/>
        </p:nvGrpSpPr>
        <p:grpSpPr>
          <a:xfrm>
            <a:off x="4467224" y="1443033"/>
            <a:ext cx="4342535" cy="2828934"/>
            <a:chOff x="796530" y="669251"/>
            <a:chExt cx="10594941" cy="461968"/>
          </a:xfrm>
        </p:grpSpPr>
        <p:sp>
          <p:nvSpPr>
            <p:cNvPr id="8" name="Text Box 15">
              <a:extLst>
                <a:ext uri="{FF2B5EF4-FFF2-40B4-BE49-F238E27FC236}">
                  <a16:creationId xmlns:a16="http://schemas.microsoft.com/office/drawing/2014/main" id="{1E6D4C9F-96CD-4A4D-9663-456041B2A124}"/>
                </a:ext>
              </a:extLst>
            </p:cNvPr>
            <p:cNvSpPr txBox="1">
              <a:spLocks noChangeArrowheads="1"/>
            </p:cNvSpPr>
            <p:nvPr/>
          </p:nvSpPr>
          <p:spPr bwMode="auto">
            <a:xfrm>
              <a:off x="796530" y="669251"/>
              <a:ext cx="10594941" cy="60312"/>
            </a:xfrm>
            <a:prstGeom prst="rect">
              <a:avLst/>
            </a:prstGeom>
            <a:solidFill>
              <a:sysClr val="windowText" lastClr="000000"/>
            </a:solidFill>
            <a:ln w="19050">
              <a:solidFill>
                <a:sysClr val="windowText" lastClr="000000"/>
              </a:solidFill>
              <a:miter lim="800000"/>
              <a:headEnd type="none" w="sm" len="lg"/>
              <a:tailEnd/>
            </a:ln>
          </p:spPr>
          <p:txBody>
            <a:bodyPr wrap="square">
              <a:spAutoFit/>
            </a:bodyPr>
            <a:lstStyle>
              <a:lvl1pPr>
                <a:defRPr sz="3200" b="1">
                  <a:solidFill>
                    <a:schemeClr val="bg1"/>
                  </a:solidFill>
                  <a:latin typeface="Arial" charset="0"/>
                </a:defRPr>
              </a:lvl1pPr>
              <a:lvl2pPr marL="742950" indent="-285750">
                <a:buChar char="–"/>
                <a:defRPr sz="2800" b="1">
                  <a:solidFill>
                    <a:schemeClr val="bg1"/>
                  </a:solidFill>
                  <a:latin typeface="Arial" charset="0"/>
                </a:defRPr>
              </a:lvl2pPr>
              <a:lvl3pPr marL="1143000" indent="-228600">
                <a:defRPr sz="2400" b="1">
                  <a:solidFill>
                    <a:schemeClr val="bg1"/>
                  </a:solidFill>
                  <a:latin typeface="Arial" charset="0"/>
                </a:defRPr>
              </a:lvl3pPr>
              <a:lvl4pPr marL="1600200" indent="-228600">
                <a:buChar char="–"/>
                <a:defRPr sz="2000" b="1">
                  <a:solidFill>
                    <a:schemeClr val="bg1"/>
                  </a:solidFill>
                  <a:latin typeface="Arial" charset="0"/>
                </a:defRPr>
              </a:lvl4pPr>
              <a:lvl5pPr marL="2057400" indent="-228600">
                <a:buChar char="»"/>
                <a:defRPr sz="2000" b="1">
                  <a:solidFill>
                    <a:schemeClr val="bg1"/>
                  </a:solidFill>
                  <a:latin typeface="Arial" charset="0"/>
                </a:defRPr>
              </a:lvl5pPr>
              <a:lvl6pPr marL="2514600" indent="-228600" eaLnBrk="0" fontAlgn="base" hangingPunct="0">
                <a:spcBef>
                  <a:spcPct val="20000"/>
                </a:spcBef>
                <a:spcAft>
                  <a:spcPct val="0"/>
                </a:spcAft>
                <a:buChar char="»"/>
                <a:defRPr sz="2000" b="1">
                  <a:solidFill>
                    <a:schemeClr val="bg1"/>
                  </a:solidFill>
                  <a:latin typeface="Arial" charset="0"/>
                </a:defRPr>
              </a:lvl6pPr>
              <a:lvl7pPr marL="2971800" indent="-228600" eaLnBrk="0" fontAlgn="base" hangingPunct="0">
                <a:spcBef>
                  <a:spcPct val="20000"/>
                </a:spcBef>
                <a:spcAft>
                  <a:spcPct val="0"/>
                </a:spcAft>
                <a:buChar char="»"/>
                <a:defRPr sz="2000" b="1">
                  <a:solidFill>
                    <a:schemeClr val="bg1"/>
                  </a:solidFill>
                  <a:latin typeface="Arial" charset="0"/>
                </a:defRPr>
              </a:lvl7pPr>
              <a:lvl8pPr marL="3429000" indent="-228600" eaLnBrk="0" fontAlgn="base" hangingPunct="0">
                <a:spcBef>
                  <a:spcPct val="20000"/>
                </a:spcBef>
                <a:spcAft>
                  <a:spcPct val="0"/>
                </a:spcAft>
                <a:buChar char="»"/>
                <a:defRPr sz="2000" b="1">
                  <a:solidFill>
                    <a:schemeClr val="bg1"/>
                  </a:solidFill>
                  <a:latin typeface="Arial" charset="0"/>
                </a:defRPr>
              </a:lvl8pPr>
              <a:lvl9pPr marL="3886200" indent="-228600" eaLnBrk="0" fontAlgn="base" hangingPunct="0">
                <a:spcBef>
                  <a:spcPct val="20000"/>
                </a:spcBef>
                <a:spcAft>
                  <a:spcPct val="0"/>
                </a:spcAft>
                <a:buChar char="»"/>
                <a:defRPr sz="2000" b="1">
                  <a:solidFill>
                    <a:schemeClr val="bg1"/>
                  </a:solidFill>
                  <a:latin typeface="Arial" charset="0"/>
                </a:defRPr>
              </a:lvl9pPr>
            </a:lstStyle>
            <a:p>
              <a:pPr algn="ctr" fontAlgn="auto">
                <a:spcBef>
                  <a:spcPct val="50000"/>
                </a:spcBef>
                <a:spcAft>
                  <a:spcPts val="0"/>
                </a:spcAft>
                <a:defRPr/>
              </a:pPr>
              <a:r>
                <a:rPr lang="en-US" altLang="en-US" sz="1800" kern="0" dirty="0">
                  <a:solidFill>
                    <a:srgbClr val="FF0000"/>
                  </a:solidFill>
                </a:rPr>
                <a:t>CAUTION</a:t>
              </a:r>
              <a:endParaRPr lang="en-US" altLang="en-US" sz="2000" kern="0" dirty="0">
                <a:solidFill>
                  <a:srgbClr val="FF0000"/>
                </a:solidFill>
              </a:endParaRPr>
            </a:p>
          </p:txBody>
        </p:sp>
        <p:sp>
          <p:nvSpPr>
            <p:cNvPr id="10" name="Text Box 16">
              <a:extLst>
                <a:ext uri="{FF2B5EF4-FFF2-40B4-BE49-F238E27FC236}">
                  <a16:creationId xmlns:a16="http://schemas.microsoft.com/office/drawing/2014/main" id="{C6F845D1-7A26-4E8C-9D22-B2243E3D7FBC}"/>
                </a:ext>
              </a:extLst>
            </p:cNvPr>
            <p:cNvSpPr txBox="1">
              <a:spLocks noChangeArrowheads="1"/>
            </p:cNvSpPr>
            <p:nvPr/>
          </p:nvSpPr>
          <p:spPr bwMode="auto">
            <a:xfrm>
              <a:off x="796530" y="754267"/>
              <a:ext cx="10594941" cy="376952"/>
            </a:xfrm>
            <a:prstGeom prst="rect">
              <a:avLst/>
            </a:prstGeom>
            <a:solidFill>
              <a:sysClr val="window" lastClr="FFFFFF"/>
            </a:solidFill>
            <a:ln w="19050">
              <a:solidFill>
                <a:sysClr val="windowText" lastClr="000000"/>
              </a:solidFill>
              <a:miter lim="800000"/>
              <a:headEnd type="none" w="sm" len="lg"/>
              <a:tailEnd/>
            </a:ln>
          </p:spPr>
          <p:txBody>
            <a:bodyPr>
              <a:spAutoFit/>
            </a:bodyPr>
            <a:lstStyle>
              <a:lvl1pPr>
                <a:defRPr sz="3200" b="1">
                  <a:solidFill>
                    <a:schemeClr val="bg1"/>
                  </a:solidFill>
                  <a:latin typeface="Arial" charset="0"/>
                </a:defRPr>
              </a:lvl1pPr>
              <a:lvl2pPr marL="742950" indent="-285750">
                <a:buChar char="–"/>
                <a:defRPr sz="2800" b="1">
                  <a:solidFill>
                    <a:schemeClr val="bg1"/>
                  </a:solidFill>
                  <a:latin typeface="Arial" charset="0"/>
                </a:defRPr>
              </a:lvl2pPr>
              <a:lvl3pPr marL="1143000" indent="-228600">
                <a:defRPr sz="2400" b="1">
                  <a:solidFill>
                    <a:schemeClr val="bg1"/>
                  </a:solidFill>
                  <a:latin typeface="Arial" charset="0"/>
                </a:defRPr>
              </a:lvl3pPr>
              <a:lvl4pPr marL="1600200" indent="-228600">
                <a:buChar char="–"/>
                <a:defRPr sz="2000" b="1">
                  <a:solidFill>
                    <a:schemeClr val="bg1"/>
                  </a:solidFill>
                  <a:latin typeface="Arial" charset="0"/>
                </a:defRPr>
              </a:lvl4pPr>
              <a:lvl5pPr marL="2057400" indent="-228600">
                <a:buChar char="»"/>
                <a:defRPr sz="2000" b="1">
                  <a:solidFill>
                    <a:schemeClr val="bg1"/>
                  </a:solidFill>
                  <a:latin typeface="Arial" charset="0"/>
                </a:defRPr>
              </a:lvl5pPr>
              <a:lvl6pPr marL="2514600" indent="-228600" eaLnBrk="0" fontAlgn="base" hangingPunct="0">
                <a:spcBef>
                  <a:spcPct val="20000"/>
                </a:spcBef>
                <a:spcAft>
                  <a:spcPct val="0"/>
                </a:spcAft>
                <a:buChar char="»"/>
                <a:defRPr sz="2000" b="1">
                  <a:solidFill>
                    <a:schemeClr val="bg1"/>
                  </a:solidFill>
                  <a:latin typeface="Arial" charset="0"/>
                </a:defRPr>
              </a:lvl6pPr>
              <a:lvl7pPr marL="2971800" indent="-228600" eaLnBrk="0" fontAlgn="base" hangingPunct="0">
                <a:spcBef>
                  <a:spcPct val="20000"/>
                </a:spcBef>
                <a:spcAft>
                  <a:spcPct val="0"/>
                </a:spcAft>
                <a:buChar char="»"/>
                <a:defRPr sz="2000" b="1">
                  <a:solidFill>
                    <a:schemeClr val="bg1"/>
                  </a:solidFill>
                  <a:latin typeface="Arial" charset="0"/>
                </a:defRPr>
              </a:lvl7pPr>
              <a:lvl8pPr marL="3429000" indent="-228600" eaLnBrk="0" fontAlgn="base" hangingPunct="0">
                <a:spcBef>
                  <a:spcPct val="20000"/>
                </a:spcBef>
                <a:spcAft>
                  <a:spcPct val="0"/>
                </a:spcAft>
                <a:buChar char="»"/>
                <a:defRPr sz="2000" b="1">
                  <a:solidFill>
                    <a:schemeClr val="bg1"/>
                  </a:solidFill>
                  <a:latin typeface="Arial" charset="0"/>
                </a:defRPr>
              </a:lvl8pPr>
              <a:lvl9pPr marL="3886200" indent="-228600" eaLnBrk="0" fontAlgn="base" hangingPunct="0">
                <a:spcBef>
                  <a:spcPct val="20000"/>
                </a:spcBef>
                <a:spcAft>
                  <a:spcPct val="0"/>
                </a:spcAft>
                <a:buChar char="»"/>
                <a:defRPr sz="2000" b="1">
                  <a:solidFill>
                    <a:schemeClr val="bg1"/>
                  </a:solidFill>
                  <a:latin typeface="Arial" charset="0"/>
                </a:defRPr>
              </a:lvl9pPr>
            </a:lstStyle>
            <a:p>
              <a:pPr algn="ctr"/>
              <a:r>
                <a:rPr lang="en-GB" sz="1600" dirty="0">
                  <a:solidFill>
                    <a:srgbClr val="010203"/>
                  </a:solidFill>
                  <a:latin typeface="+mn-lt"/>
                  <a:ea typeface="Verdana" panose="020B0604030504040204" pitchFamily="34" charset="0"/>
                  <a:cs typeface="Verdana" panose="020B0604030504040204" pitchFamily="34" charset="0"/>
                </a:rPr>
                <a:t>PRIOR TO COMMENCEMENT OF AN INSTRUCTOR </a:t>
              </a:r>
              <a:r>
                <a:rPr lang="en-GB" sz="1600" dirty="0" err="1">
                  <a:solidFill>
                    <a:srgbClr val="010203"/>
                  </a:solidFill>
                  <a:latin typeface="+mn-lt"/>
                  <a:ea typeface="Verdana" panose="020B0604030504040204" pitchFamily="34" charset="0"/>
                  <a:cs typeface="Verdana" panose="020B0604030504040204" pitchFamily="34" charset="0"/>
                </a:rPr>
                <a:t>AoC</a:t>
              </a:r>
              <a:endParaRPr lang="en-GB" sz="1600" dirty="0">
                <a:solidFill>
                  <a:srgbClr val="010203"/>
                </a:solidFill>
                <a:latin typeface="+mn-lt"/>
                <a:ea typeface="Verdana" panose="020B0604030504040204" pitchFamily="34" charset="0"/>
                <a:cs typeface="Verdana" panose="020B0604030504040204" pitchFamily="34" charset="0"/>
              </a:endParaRPr>
            </a:p>
            <a:p>
              <a:pPr algn="ctr"/>
              <a:endParaRPr lang="en-GB" sz="1600" dirty="0">
                <a:solidFill>
                  <a:srgbClr val="010203"/>
                </a:solidFill>
                <a:latin typeface="+mn-lt"/>
                <a:ea typeface="Verdana" panose="020B0604030504040204" pitchFamily="34" charset="0"/>
                <a:cs typeface="Verdana" panose="020B0604030504040204" pitchFamily="34" charset="0"/>
              </a:endParaRPr>
            </a:p>
            <a:p>
              <a:pPr algn="ctr"/>
              <a:r>
                <a:rPr lang="en-GB" sz="1600" dirty="0">
                  <a:solidFill>
                    <a:srgbClr val="010203"/>
                  </a:solidFill>
                  <a:latin typeface="+mn-lt"/>
                  <a:ea typeface="Verdana" panose="020B0604030504040204" pitchFamily="34" charset="0"/>
                  <a:cs typeface="Verdana" panose="020B0604030504040204" pitchFamily="34" charset="0"/>
                </a:rPr>
                <a:t>THE ARA.GEN.315 DECLARATION MUST BE SIGNED BY THE APPLICANT</a:t>
              </a:r>
            </a:p>
            <a:p>
              <a:pPr algn="ctr"/>
              <a:endParaRPr lang="en-GB" sz="1600" dirty="0">
                <a:solidFill>
                  <a:srgbClr val="010203"/>
                </a:solidFill>
                <a:latin typeface="+mn-lt"/>
                <a:ea typeface="Verdana" panose="020B0604030504040204" pitchFamily="34" charset="0"/>
                <a:cs typeface="Verdana" panose="020B0604030504040204" pitchFamily="34" charset="0"/>
              </a:endParaRPr>
            </a:p>
            <a:p>
              <a:pPr algn="ctr"/>
              <a:r>
                <a:rPr lang="en-GB" sz="1600" dirty="0">
                  <a:solidFill>
                    <a:srgbClr val="FF0000"/>
                  </a:solidFill>
                  <a:latin typeface="+mn-lt"/>
                  <a:ea typeface="Verdana" panose="020B0604030504040204" pitchFamily="34" charset="0"/>
                  <a:cs typeface="Verdana" panose="020B0604030504040204" pitchFamily="34" charset="0"/>
                </a:rPr>
                <a:t>5 DAYS ADVANCE NOTIFICATION MUST BE GIVEN TO THE DANISH TRANSPORT AGENCY</a:t>
              </a:r>
            </a:p>
          </p:txBody>
        </p:sp>
      </p:grpSp>
    </p:spTree>
    <p:extLst>
      <p:ext uri="{BB962C8B-B14F-4D97-AF65-F5344CB8AC3E}">
        <p14:creationId xmlns:p14="http://schemas.microsoft.com/office/powerpoint/2010/main" val="2989609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D7C2A7-4EA3-4DE4-B086-A4DD1F0A5D7C}"/>
              </a:ext>
            </a:extLst>
          </p:cNvPr>
          <p:cNvSpPr txBox="1">
            <a:spLocks/>
          </p:cNvSpPr>
          <p:nvPr/>
        </p:nvSpPr>
        <p:spPr bwMode="auto">
          <a:xfrm>
            <a:off x="250426" y="66520"/>
            <a:ext cx="6665976" cy="319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5550" tIns="27775" rIns="55550" bIns="27775" numCol="1" anchor="ctr" anchorCtr="0" compatLnSpc="1">
            <a:prstTxWarp prst="textNoShape">
              <a:avLst/>
            </a:prstTxWarp>
          </a:bodyPr>
          <a:lstStyle>
            <a:lvl1pPr algn="ctr" defTabSz="912813" rtl="0" eaLnBrk="0" fontAlgn="base" hangingPunct="0">
              <a:spcBef>
                <a:spcPct val="0"/>
              </a:spcBef>
              <a:spcAft>
                <a:spcPct val="0"/>
              </a:spcAft>
              <a:defRPr sz="4400" kern="12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anose="020F0502020204030204" pitchFamily="34" charset="0"/>
              </a:defRPr>
            </a:lvl2pPr>
            <a:lvl3pPr algn="ctr" defTabSz="912813" rtl="0" eaLnBrk="0" fontAlgn="base" hangingPunct="0">
              <a:spcBef>
                <a:spcPct val="0"/>
              </a:spcBef>
              <a:spcAft>
                <a:spcPct val="0"/>
              </a:spcAft>
              <a:defRPr sz="4400">
                <a:solidFill>
                  <a:schemeClr val="tx1"/>
                </a:solidFill>
                <a:latin typeface="Calibri" panose="020F0502020204030204" pitchFamily="34" charset="0"/>
              </a:defRPr>
            </a:lvl3pPr>
            <a:lvl4pPr algn="ctr" defTabSz="912813" rtl="0" eaLnBrk="0" fontAlgn="base" hangingPunct="0">
              <a:spcBef>
                <a:spcPct val="0"/>
              </a:spcBef>
              <a:spcAft>
                <a:spcPct val="0"/>
              </a:spcAft>
              <a:defRPr sz="4400">
                <a:solidFill>
                  <a:schemeClr val="tx1"/>
                </a:solidFill>
                <a:latin typeface="Calibri" panose="020F0502020204030204" pitchFamily="34" charset="0"/>
              </a:defRPr>
            </a:lvl4pPr>
            <a:lvl5pPr algn="ctr" defTabSz="912813"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912813" rtl="0" fontAlgn="base">
              <a:spcBef>
                <a:spcPct val="0"/>
              </a:spcBef>
              <a:spcAft>
                <a:spcPct val="0"/>
              </a:spcAft>
              <a:defRPr sz="4400">
                <a:solidFill>
                  <a:schemeClr val="tx1"/>
                </a:solidFill>
                <a:latin typeface="Calibri" panose="020F0502020204030204" pitchFamily="34" charset="0"/>
              </a:defRPr>
            </a:lvl6pPr>
            <a:lvl7pPr marL="914400" algn="ctr" defTabSz="912813" rtl="0" fontAlgn="base">
              <a:spcBef>
                <a:spcPct val="0"/>
              </a:spcBef>
              <a:spcAft>
                <a:spcPct val="0"/>
              </a:spcAft>
              <a:defRPr sz="4400">
                <a:solidFill>
                  <a:schemeClr val="tx1"/>
                </a:solidFill>
                <a:latin typeface="Calibri" panose="020F0502020204030204" pitchFamily="34" charset="0"/>
              </a:defRPr>
            </a:lvl7pPr>
            <a:lvl8pPr marL="1371600" algn="ctr" defTabSz="912813" rtl="0" fontAlgn="base">
              <a:spcBef>
                <a:spcPct val="0"/>
              </a:spcBef>
              <a:spcAft>
                <a:spcPct val="0"/>
              </a:spcAft>
              <a:defRPr sz="4400">
                <a:solidFill>
                  <a:schemeClr val="tx1"/>
                </a:solidFill>
                <a:latin typeface="Calibri" panose="020F0502020204030204" pitchFamily="34" charset="0"/>
              </a:defRPr>
            </a:lvl8pPr>
            <a:lvl9pPr marL="1828800" algn="ctr" defTabSz="912813" rtl="0" fontAlgn="base">
              <a:spcBef>
                <a:spcPct val="0"/>
              </a:spcBef>
              <a:spcAft>
                <a:spcPct val="0"/>
              </a:spcAft>
              <a:defRPr sz="4400">
                <a:solidFill>
                  <a:schemeClr val="tx1"/>
                </a:solidFill>
                <a:latin typeface="Calibri" panose="020F0502020204030204" pitchFamily="34" charset="0"/>
              </a:defRPr>
            </a:lvl9pPr>
          </a:lstStyle>
          <a:p>
            <a:pPr algn="l" defTabSz="739379">
              <a:defRPr/>
            </a:pPr>
            <a:r>
              <a:rPr lang="en-GB" sz="2025" dirty="0">
                <a:solidFill>
                  <a:prstClr val="white"/>
                </a:solidFill>
                <a:latin typeface="Arial Black" panose="020B0A04020102020204" pitchFamily="34" charset="0"/>
              </a:rPr>
              <a:t>ATO CERTIFICATE</a:t>
            </a:r>
          </a:p>
        </p:txBody>
      </p:sp>
      <p:sp>
        <p:nvSpPr>
          <p:cNvPr id="3" name="TextBox 2">
            <a:extLst>
              <a:ext uri="{FF2B5EF4-FFF2-40B4-BE49-F238E27FC236}">
                <a16:creationId xmlns:a16="http://schemas.microsoft.com/office/drawing/2014/main" id="{D8A18ECB-77F8-4F1A-92A9-9B606510F732}"/>
              </a:ext>
            </a:extLst>
          </p:cNvPr>
          <p:cNvSpPr txBox="1"/>
          <p:nvPr/>
        </p:nvSpPr>
        <p:spPr>
          <a:xfrm>
            <a:off x="2358697" y="4666081"/>
            <a:ext cx="5116786" cy="383182"/>
          </a:xfrm>
          <a:prstGeom prst="rect">
            <a:avLst/>
          </a:prstGeom>
          <a:noFill/>
        </p:spPr>
        <p:txBody>
          <a:bodyPr wrap="none" rtlCol="0">
            <a:spAutoFit/>
          </a:bodyPr>
          <a:lstStyle/>
          <a:p>
            <a:pPr algn="ctr" defTabSz="740664">
              <a:defRPr/>
            </a:pPr>
            <a:r>
              <a:rPr lang="en-GB" sz="1890" b="1" dirty="0">
                <a:solidFill>
                  <a:srgbClr val="FF0000"/>
                </a:solidFill>
                <a:latin typeface="Calibri"/>
              </a:rPr>
              <a:t>Available for review at client services &amp; on TCOM</a:t>
            </a:r>
          </a:p>
        </p:txBody>
      </p:sp>
      <p:sp>
        <p:nvSpPr>
          <p:cNvPr id="9" name="Content Placeholder 8">
            <a:extLst>
              <a:ext uri="{FF2B5EF4-FFF2-40B4-BE49-F238E27FC236}">
                <a16:creationId xmlns:a16="http://schemas.microsoft.com/office/drawing/2014/main" id="{6EF7ABB1-C06D-4640-B3C9-EE24A6A3ED67}"/>
              </a:ext>
            </a:extLst>
          </p:cNvPr>
          <p:cNvSpPr>
            <a:spLocks noGrp="1"/>
          </p:cNvSpPr>
          <p:nvPr>
            <p:ph sz="half" idx="1"/>
          </p:nvPr>
        </p:nvSpPr>
        <p:spPr>
          <a:xfrm>
            <a:off x="4176193" y="783000"/>
            <a:ext cx="4755482" cy="3563408"/>
          </a:xfrm>
        </p:spPr>
        <p:txBody>
          <a:bodyPr>
            <a:normAutofit/>
          </a:bodyPr>
          <a:lstStyle/>
          <a:p>
            <a:pPr>
              <a:buFont typeface="Webdings" panose="05030102010509060703" pitchFamily="18" charset="2"/>
              <a:buChar char="ñ"/>
            </a:pPr>
            <a:endParaRPr lang="en-GB" sz="1800" dirty="0"/>
          </a:p>
          <a:p>
            <a:pPr>
              <a:buFont typeface="Webdings" panose="05030102010509060703" pitchFamily="18" charset="2"/>
              <a:buChar char="ñ"/>
            </a:pPr>
            <a:r>
              <a:rPr lang="en-GB" sz="1800" dirty="0"/>
              <a:t>Ensure new ATO certificate incorporated into “Examiner’s reports” in the client’s course records</a:t>
            </a:r>
          </a:p>
          <a:p>
            <a:pPr>
              <a:buFont typeface="Webdings" panose="05030102010509060703" pitchFamily="18" charset="2"/>
              <a:buChar char="ñ"/>
            </a:pPr>
            <a:endParaRPr lang="en-GB" sz="1800" dirty="0"/>
          </a:p>
          <a:p>
            <a:pPr>
              <a:buFont typeface="Webdings" panose="05030102010509060703" pitchFamily="18" charset="2"/>
              <a:buChar char="ñ"/>
            </a:pPr>
            <a:r>
              <a:rPr lang="en-GB" sz="1800" dirty="0"/>
              <a:t>Ensure the required approvals courses are covered in the BAT Branch Manual as the ATO Certificate covers the global ATO and some courses may not be applicable for BAT use.</a:t>
            </a:r>
          </a:p>
          <a:p>
            <a:pPr>
              <a:buFont typeface="Webdings" panose="05030102010509060703" pitchFamily="18" charset="2"/>
              <a:buChar char="ñ"/>
            </a:pPr>
            <a:endParaRPr lang="en-GB" sz="1800" dirty="0"/>
          </a:p>
          <a:p>
            <a:pPr marL="0" indent="0">
              <a:buNone/>
            </a:pPr>
            <a:endParaRPr lang="en-GB" sz="1800" dirty="0"/>
          </a:p>
        </p:txBody>
      </p:sp>
      <p:pic>
        <p:nvPicPr>
          <p:cNvPr id="5" name="Picture 4">
            <a:extLst>
              <a:ext uri="{FF2B5EF4-FFF2-40B4-BE49-F238E27FC236}">
                <a16:creationId xmlns:a16="http://schemas.microsoft.com/office/drawing/2014/main" id="{DBA1B343-1D95-4A92-9F39-777F103557A3}"/>
              </a:ext>
            </a:extLst>
          </p:cNvPr>
          <p:cNvPicPr>
            <a:picLocks noChangeAspect="1"/>
          </p:cNvPicPr>
          <p:nvPr/>
        </p:nvPicPr>
        <p:blipFill rotWithShape="1">
          <a:blip r:embed="rId3"/>
          <a:srcRect r="1072"/>
          <a:stretch/>
        </p:blipFill>
        <p:spPr>
          <a:xfrm>
            <a:off x="88015" y="705867"/>
            <a:ext cx="3346166" cy="4673700"/>
          </a:xfrm>
          <a:prstGeom prst="flowChartDocument">
            <a:avLst/>
          </a:prstGeom>
          <a:ln w="19050">
            <a:solidFill>
              <a:schemeClr val="accent1"/>
            </a:solidFill>
          </a:ln>
        </p:spPr>
      </p:pic>
    </p:spTree>
    <p:extLst>
      <p:ext uri="{BB962C8B-B14F-4D97-AF65-F5344CB8AC3E}">
        <p14:creationId xmlns:p14="http://schemas.microsoft.com/office/powerpoint/2010/main" val="1516080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63CC49-BC99-4292-B98C-0C2EFCCF22D3}"/>
              </a:ext>
            </a:extLst>
          </p:cNvPr>
          <p:cNvSpPr>
            <a:spLocks noGrp="1"/>
          </p:cNvSpPr>
          <p:nvPr>
            <p:ph type="title"/>
          </p:nvPr>
        </p:nvSpPr>
        <p:spPr/>
        <p:txBody>
          <a:bodyPr/>
          <a:lstStyle/>
          <a:p>
            <a:r>
              <a:rPr lang="en-GB" dirty="0"/>
              <a:t>STAYING STANDARDISED</a:t>
            </a:r>
          </a:p>
        </p:txBody>
      </p:sp>
      <p:sp>
        <p:nvSpPr>
          <p:cNvPr id="23" name="Rectangle: Rounded Corners 22">
            <a:hlinkClick r:id="rId3"/>
            <a:extLst>
              <a:ext uri="{FF2B5EF4-FFF2-40B4-BE49-F238E27FC236}">
                <a16:creationId xmlns:a16="http://schemas.microsoft.com/office/drawing/2014/main" id="{0A4CD79B-E074-4BB9-8675-294409099D36}"/>
              </a:ext>
            </a:extLst>
          </p:cNvPr>
          <p:cNvSpPr/>
          <p:nvPr/>
        </p:nvSpPr>
        <p:spPr>
          <a:xfrm>
            <a:off x="2504914" y="1115669"/>
            <a:ext cx="3657600" cy="7591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Danish Transport Agency</a:t>
            </a:r>
          </a:p>
          <a:p>
            <a:pPr algn="ctr"/>
            <a:r>
              <a:rPr lang="en-GB"/>
              <a:t>Examiner Website</a:t>
            </a:r>
            <a:endParaRPr lang="en-GB" dirty="0"/>
          </a:p>
        </p:txBody>
      </p:sp>
      <p:sp>
        <p:nvSpPr>
          <p:cNvPr id="2" name="Rectangle 1">
            <a:extLst>
              <a:ext uri="{FF2B5EF4-FFF2-40B4-BE49-F238E27FC236}">
                <a16:creationId xmlns:a16="http://schemas.microsoft.com/office/drawing/2014/main" id="{DCA3BD83-ACF7-4BF0-82A7-7AA1E2890BFA}"/>
              </a:ext>
            </a:extLst>
          </p:cNvPr>
          <p:cNvSpPr/>
          <p:nvPr/>
        </p:nvSpPr>
        <p:spPr>
          <a:xfrm>
            <a:off x="830424" y="3038188"/>
            <a:ext cx="7483152" cy="369332"/>
          </a:xfrm>
          <a:prstGeom prst="rect">
            <a:avLst/>
          </a:prstGeom>
        </p:spPr>
        <p:txBody>
          <a:bodyPr wrap="square">
            <a:spAutoFit/>
          </a:bodyPr>
          <a:lstStyle/>
          <a:p>
            <a:r>
              <a:rPr lang="en-US" dirty="0">
                <a:latin typeface="Calibri" panose="020F0502020204030204" pitchFamily="34" charset="0"/>
                <a:ea typeface="Calibri" panose="020F0502020204030204" pitchFamily="34" charset="0"/>
              </a:rPr>
              <a:t>DK Examiners have no </a:t>
            </a:r>
            <a:r>
              <a:rPr lang="en-US" b="1" dirty="0">
                <a:latin typeface="Calibri" panose="020F0502020204030204" pitchFamily="34" charset="0"/>
                <a:ea typeface="Calibri" panose="020F0502020204030204" pitchFamily="34" charset="0"/>
              </a:rPr>
              <a:t>English Language Proficiency </a:t>
            </a:r>
            <a:r>
              <a:rPr lang="en-US" dirty="0">
                <a:latin typeface="Calibri" panose="020F0502020204030204" pitchFamily="34" charset="0"/>
                <a:ea typeface="Calibri" panose="020F0502020204030204" pitchFamily="34" charset="0"/>
              </a:rPr>
              <a:t>privileges at this time</a:t>
            </a:r>
            <a:endParaRPr lang="en-GB" dirty="0"/>
          </a:p>
        </p:txBody>
      </p:sp>
    </p:spTree>
    <p:extLst>
      <p:ext uri="{BB962C8B-B14F-4D97-AF65-F5344CB8AC3E}">
        <p14:creationId xmlns:p14="http://schemas.microsoft.com/office/powerpoint/2010/main" val="957579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2FF1F6F7-474E-43CB-8BB0-C1D202C283F8}"/>
              </a:ext>
            </a:extLst>
          </p:cNvPr>
          <p:cNvSpPr txBox="1">
            <a:spLocks/>
          </p:cNvSpPr>
          <p:nvPr/>
        </p:nvSpPr>
        <p:spPr>
          <a:xfrm>
            <a:off x="0" y="5078262"/>
            <a:ext cx="275665" cy="203038"/>
          </a:xfrm>
          <a:prstGeom prst="rect">
            <a:avLst/>
          </a:prstGeom>
        </p:spPr>
        <p:txBody>
          <a:bodyPr vert="horz" lIns="68580" tIns="34290" rIns="68580" bIns="34290" rtlCol="0" anchor="ctr"/>
          <a:lstStyle>
            <a:defPPr>
              <a:defRPr lang="en-US"/>
            </a:defPPr>
            <a:lvl1pPr marL="0" algn="l" defTabSz="914050" rtl="0" eaLnBrk="1" latinLnBrk="0" hangingPunct="1">
              <a:defRPr sz="1000" kern="1200">
                <a:solidFill>
                  <a:srgbClr val="002060"/>
                </a:solidFill>
                <a:latin typeface="Arial Narrow" panose="020B0506020202030204" pitchFamily="34" charset="0"/>
                <a:ea typeface="+mn-ea"/>
                <a:cs typeface="Arial" panose="020B0604020202020204" pitchFamily="34" charset="0"/>
              </a:defRPr>
            </a:lvl1pPr>
            <a:lvl2pPr marL="457009" algn="l" defTabSz="914050" rtl="0" eaLnBrk="1" latinLnBrk="0" hangingPunct="1">
              <a:defRPr sz="1800" kern="1200">
                <a:solidFill>
                  <a:schemeClr val="tx1"/>
                </a:solidFill>
                <a:latin typeface="+mn-lt"/>
                <a:ea typeface="+mn-ea"/>
                <a:cs typeface="+mn-cs"/>
              </a:defRPr>
            </a:lvl2pPr>
            <a:lvl3pPr marL="914050" algn="l" defTabSz="914050" rtl="0" eaLnBrk="1" latinLnBrk="0" hangingPunct="1">
              <a:defRPr sz="1800" kern="1200">
                <a:solidFill>
                  <a:schemeClr val="tx1"/>
                </a:solidFill>
                <a:latin typeface="+mn-lt"/>
                <a:ea typeface="+mn-ea"/>
                <a:cs typeface="+mn-cs"/>
              </a:defRPr>
            </a:lvl3pPr>
            <a:lvl4pPr marL="1371050" algn="l" defTabSz="914050" rtl="0" eaLnBrk="1" latinLnBrk="0" hangingPunct="1">
              <a:defRPr sz="1800" kern="1200">
                <a:solidFill>
                  <a:schemeClr val="tx1"/>
                </a:solidFill>
                <a:latin typeface="+mn-lt"/>
                <a:ea typeface="+mn-ea"/>
                <a:cs typeface="+mn-cs"/>
              </a:defRPr>
            </a:lvl4pPr>
            <a:lvl5pPr marL="1828098" algn="l" defTabSz="914050" rtl="0" eaLnBrk="1" latinLnBrk="0" hangingPunct="1">
              <a:defRPr sz="1800" kern="1200">
                <a:solidFill>
                  <a:schemeClr val="tx1"/>
                </a:solidFill>
                <a:latin typeface="+mn-lt"/>
                <a:ea typeface="+mn-ea"/>
                <a:cs typeface="+mn-cs"/>
              </a:defRPr>
            </a:lvl5pPr>
            <a:lvl6pPr marL="2285070" algn="l" defTabSz="914050" rtl="0" eaLnBrk="1" latinLnBrk="0" hangingPunct="1">
              <a:defRPr sz="1800" kern="1200">
                <a:solidFill>
                  <a:schemeClr val="tx1"/>
                </a:solidFill>
                <a:latin typeface="+mn-lt"/>
                <a:ea typeface="+mn-ea"/>
                <a:cs typeface="+mn-cs"/>
              </a:defRPr>
            </a:lvl6pPr>
            <a:lvl7pPr marL="2742100" algn="l" defTabSz="914050" rtl="0" eaLnBrk="1" latinLnBrk="0" hangingPunct="1">
              <a:defRPr sz="1800" kern="1200">
                <a:solidFill>
                  <a:schemeClr val="tx1"/>
                </a:solidFill>
                <a:latin typeface="+mn-lt"/>
                <a:ea typeface="+mn-ea"/>
                <a:cs typeface="+mn-cs"/>
              </a:defRPr>
            </a:lvl7pPr>
            <a:lvl8pPr marL="3199116" algn="l" defTabSz="914050" rtl="0" eaLnBrk="1" latinLnBrk="0" hangingPunct="1">
              <a:defRPr sz="1800" kern="1200">
                <a:solidFill>
                  <a:schemeClr val="tx1"/>
                </a:solidFill>
                <a:latin typeface="+mn-lt"/>
                <a:ea typeface="+mn-ea"/>
                <a:cs typeface="+mn-cs"/>
              </a:defRPr>
            </a:lvl8pPr>
            <a:lvl9pPr marL="3656146" algn="l" defTabSz="914050" rtl="0" eaLnBrk="1" latinLnBrk="0" hangingPunct="1">
              <a:defRPr sz="1800" kern="1200">
                <a:solidFill>
                  <a:schemeClr val="tx1"/>
                </a:solidFill>
                <a:latin typeface="+mn-lt"/>
                <a:ea typeface="+mn-ea"/>
                <a:cs typeface="+mn-cs"/>
              </a:defRPr>
            </a:lvl9pPr>
          </a:lstStyle>
          <a:p>
            <a:pPr defTabSz="685538"/>
            <a:fld id="{34C90F35-5409-4C98-878F-F5B69553D099}" type="slidenum">
              <a:rPr lang="en-US" sz="750"/>
              <a:pPr defTabSz="685538"/>
              <a:t>33</a:t>
            </a:fld>
            <a:endParaRPr lang="en-US" sz="750" dirty="0"/>
          </a:p>
        </p:txBody>
      </p:sp>
    </p:spTree>
    <p:extLst>
      <p:ext uri="{BB962C8B-B14F-4D97-AF65-F5344CB8AC3E}">
        <p14:creationId xmlns:p14="http://schemas.microsoft.com/office/powerpoint/2010/main" val="189540828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62D23C-A180-4281-8DDD-65E23668A887}"/>
              </a:ext>
            </a:extLst>
          </p:cNvPr>
          <p:cNvSpPr>
            <a:spLocks noGrp="1"/>
          </p:cNvSpPr>
          <p:nvPr>
            <p:ph type="body" sz="quarter" idx="14"/>
          </p:nvPr>
        </p:nvSpPr>
        <p:spPr>
          <a:xfrm>
            <a:off x="11113" y="687567"/>
            <a:ext cx="8892818" cy="4809153"/>
          </a:xfrm>
        </p:spPr>
        <p:txBody>
          <a:bodyPr/>
          <a:lstStyle/>
          <a:p>
            <a:pPr marL="0" indent="0" algn="ctr">
              <a:buNone/>
            </a:pPr>
            <a:r>
              <a:rPr lang="en-GB" sz="2400" dirty="0"/>
              <a:t>THIS PRESENTATION IS AIMED TO PROVIDE STANDARDISING GUIDANCE TO EXAMINERS WHO HAVE TRANSFERRED TO DANISH EXAMINER CERTIFICATES</a:t>
            </a:r>
          </a:p>
          <a:p>
            <a:pPr marL="0" indent="0" algn="ctr">
              <a:buNone/>
            </a:pPr>
            <a:endParaRPr lang="en-GB" sz="2400" dirty="0"/>
          </a:p>
          <a:p>
            <a:pPr marL="0" indent="0" algn="ctr">
              <a:buNone/>
            </a:pPr>
            <a:r>
              <a:rPr lang="en-GB" sz="2400" dirty="0"/>
              <a:t>&amp;</a:t>
            </a:r>
          </a:p>
          <a:p>
            <a:pPr marL="0" indent="0" algn="ctr">
              <a:buNone/>
            </a:pPr>
            <a:endParaRPr lang="en-GB" sz="2400" dirty="0"/>
          </a:p>
          <a:p>
            <a:pPr marL="0" indent="0" algn="ctr">
              <a:buNone/>
            </a:pPr>
            <a:r>
              <a:rPr lang="en-GB" sz="2400" dirty="0"/>
              <a:t>PROVIDE ALL EASA EXAMINERS GENERALLY INFORMATION ON THE DANISH TRANSPORT AGENCY INTERPRETATION OF APPENDIX 9 AS THE ADMINSTRATOR OF CAE’S APPROVED TRAINING ORGANISATION.</a:t>
            </a:r>
            <a:endParaRPr lang="en-GB" sz="1800" dirty="0"/>
          </a:p>
        </p:txBody>
      </p:sp>
      <p:sp>
        <p:nvSpPr>
          <p:cNvPr id="3" name="Title 2">
            <a:extLst>
              <a:ext uri="{FF2B5EF4-FFF2-40B4-BE49-F238E27FC236}">
                <a16:creationId xmlns:a16="http://schemas.microsoft.com/office/drawing/2014/main" id="{21445A93-DA2C-4D36-8BFF-E84596CDE048}"/>
              </a:ext>
            </a:extLst>
          </p:cNvPr>
          <p:cNvSpPr>
            <a:spLocks noGrp="1"/>
          </p:cNvSpPr>
          <p:nvPr>
            <p:ph type="title"/>
          </p:nvPr>
        </p:nvSpPr>
        <p:spPr/>
        <p:txBody>
          <a:bodyPr/>
          <a:lstStyle/>
          <a:p>
            <a:r>
              <a:rPr lang="en-GB" dirty="0"/>
              <a:t>APPLICABILITY</a:t>
            </a:r>
          </a:p>
        </p:txBody>
      </p:sp>
      <p:sp>
        <p:nvSpPr>
          <p:cNvPr id="4" name="Slide Number Placeholder 3">
            <a:extLst>
              <a:ext uri="{FF2B5EF4-FFF2-40B4-BE49-F238E27FC236}">
                <a16:creationId xmlns:a16="http://schemas.microsoft.com/office/drawing/2014/main" id="{D741E7E0-0539-4EDB-814B-AA25EE81461A}"/>
              </a:ext>
            </a:extLst>
          </p:cNvPr>
          <p:cNvSpPr>
            <a:spLocks noGrp="1"/>
          </p:cNvSpPr>
          <p:nvPr>
            <p:ph type="sldNum" sz="quarter" idx="15"/>
          </p:nvPr>
        </p:nvSpPr>
        <p:spPr/>
        <p:txBody>
          <a:bodyPr/>
          <a:lstStyle/>
          <a:p>
            <a:fld id="{34C90F35-5409-4C98-878F-F5B69553D099}" type="slidenum">
              <a:rPr lang="en-US" smtClean="0"/>
              <a:pPr/>
              <a:t>4</a:t>
            </a:fld>
            <a:endParaRPr lang="en-US" dirty="0"/>
          </a:p>
        </p:txBody>
      </p:sp>
    </p:spTree>
    <p:extLst>
      <p:ext uri="{BB962C8B-B14F-4D97-AF65-F5344CB8AC3E}">
        <p14:creationId xmlns:p14="http://schemas.microsoft.com/office/powerpoint/2010/main" val="3653696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445A93-DA2C-4D36-8BFF-E84596CDE048}"/>
              </a:ext>
            </a:extLst>
          </p:cNvPr>
          <p:cNvSpPr>
            <a:spLocks noGrp="1"/>
          </p:cNvSpPr>
          <p:nvPr>
            <p:ph type="title"/>
          </p:nvPr>
        </p:nvSpPr>
        <p:spPr/>
        <p:txBody>
          <a:bodyPr/>
          <a:lstStyle/>
          <a:p>
            <a:r>
              <a:rPr lang="en-GB" dirty="0"/>
              <a:t>EXAMINER PRIVELIGES</a:t>
            </a:r>
          </a:p>
        </p:txBody>
      </p:sp>
      <p:sp>
        <p:nvSpPr>
          <p:cNvPr id="4" name="Slide Number Placeholder 3">
            <a:extLst>
              <a:ext uri="{FF2B5EF4-FFF2-40B4-BE49-F238E27FC236}">
                <a16:creationId xmlns:a16="http://schemas.microsoft.com/office/drawing/2014/main" id="{D741E7E0-0539-4EDB-814B-AA25EE81461A}"/>
              </a:ext>
            </a:extLst>
          </p:cNvPr>
          <p:cNvSpPr>
            <a:spLocks noGrp="1"/>
          </p:cNvSpPr>
          <p:nvPr>
            <p:ph type="sldNum" sz="quarter" idx="15"/>
          </p:nvPr>
        </p:nvSpPr>
        <p:spPr/>
        <p:txBody>
          <a:bodyPr/>
          <a:lstStyle/>
          <a:p>
            <a:fld id="{34C90F35-5409-4C98-878F-F5B69553D099}" type="slidenum">
              <a:rPr lang="en-US" smtClean="0"/>
              <a:pPr/>
              <a:t>5</a:t>
            </a:fld>
            <a:endParaRPr lang="en-US" dirty="0"/>
          </a:p>
        </p:txBody>
      </p:sp>
      <p:pic>
        <p:nvPicPr>
          <p:cNvPr id="7" name="Picture 6">
            <a:hlinkClick r:id="rId3"/>
            <a:extLst>
              <a:ext uri="{FF2B5EF4-FFF2-40B4-BE49-F238E27FC236}">
                <a16:creationId xmlns:a16="http://schemas.microsoft.com/office/drawing/2014/main" id="{69FC4ADF-6B00-40C5-B638-759C70D16E35}"/>
              </a:ext>
            </a:extLst>
          </p:cNvPr>
          <p:cNvPicPr>
            <a:picLocks noChangeAspect="1"/>
          </p:cNvPicPr>
          <p:nvPr/>
        </p:nvPicPr>
        <p:blipFill rotWithShape="1">
          <a:blip r:embed="rId4"/>
          <a:srcRect b="3466"/>
          <a:stretch/>
        </p:blipFill>
        <p:spPr>
          <a:xfrm>
            <a:off x="730026" y="600768"/>
            <a:ext cx="7683949" cy="4435412"/>
          </a:xfrm>
          <a:prstGeom prst="rect">
            <a:avLst/>
          </a:prstGeom>
        </p:spPr>
      </p:pic>
      <p:sp>
        <p:nvSpPr>
          <p:cNvPr id="8" name="Rectangle 7">
            <a:extLst>
              <a:ext uri="{FF2B5EF4-FFF2-40B4-BE49-F238E27FC236}">
                <a16:creationId xmlns:a16="http://schemas.microsoft.com/office/drawing/2014/main" id="{68F7AF9E-1CCE-490C-B889-599C22317633}"/>
              </a:ext>
            </a:extLst>
          </p:cNvPr>
          <p:cNvSpPr/>
          <p:nvPr/>
        </p:nvSpPr>
        <p:spPr>
          <a:xfrm>
            <a:off x="5840963" y="600768"/>
            <a:ext cx="1259633" cy="1246693"/>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7933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12425-F151-492C-B743-836E22497865}"/>
              </a:ext>
            </a:extLst>
          </p:cNvPr>
          <p:cNvSpPr>
            <a:spLocks noGrp="1"/>
          </p:cNvSpPr>
          <p:nvPr>
            <p:ph type="title"/>
          </p:nvPr>
        </p:nvSpPr>
        <p:spPr/>
        <p:txBody>
          <a:bodyPr/>
          <a:lstStyle/>
          <a:p>
            <a:r>
              <a:rPr lang="en-GB" sz="3200" dirty="0"/>
              <a:t>CHECKING GUIDELINES</a:t>
            </a:r>
          </a:p>
        </p:txBody>
      </p:sp>
    </p:spTree>
    <p:extLst>
      <p:ext uri="{BB962C8B-B14F-4D97-AF65-F5344CB8AC3E}">
        <p14:creationId xmlns:p14="http://schemas.microsoft.com/office/powerpoint/2010/main" val="1332315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0468E2-C1AC-4BF5-8017-AAB5E9326F60}"/>
              </a:ext>
            </a:extLst>
          </p:cNvPr>
          <p:cNvSpPr>
            <a:spLocks noGrp="1"/>
          </p:cNvSpPr>
          <p:nvPr>
            <p:ph type="body" sz="quarter" idx="14"/>
          </p:nvPr>
        </p:nvSpPr>
        <p:spPr/>
        <p:txBody>
          <a:bodyPr/>
          <a:lstStyle/>
          <a:p>
            <a:r>
              <a:rPr lang="en-GB" sz="2000" dirty="0"/>
              <a:t>4 possible outcome of each </a:t>
            </a:r>
            <a:r>
              <a:rPr lang="en-GB" sz="2000" b="1" dirty="0"/>
              <a:t>item</a:t>
            </a:r>
            <a:r>
              <a:rPr lang="en-GB" sz="2000" dirty="0"/>
              <a:t> on the test forms when conducting an LPC / LST / ATPL check:</a:t>
            </a:r>
          </a:p>
          <a:p>
            <a:endParaRPr lang="en-GB" sz="2000" dirty="0"/>
          </a:p>
          <a:p>
            <a:pPr marL="816779" lvl="2" indent="-342900">
              <a:buFont typeface="+mj-lt"/>
              <a:buAutoNum type="alphaLcParenR"/>
            </a:pPr>
            <a:r>
              <a:rPr lang="en-GB" sz="2000" dirty="0"/>
              <a:t>Pass</a:t>
            </a:r>
          </a:p>
          <a:p>
            <a:pPr marL="816779" lvl="2" indent="-342900">
              <a:buFont typeface="+mj-lt"/>
              <a:buAutoNum type="alphaLcParenR"/>
            </a:pPr>
            <a:r>
              <a:rPr lang="en-GB" sz="2000" dirty="0"/>
              <a:t>Fail, but Examiner gives the applicant another attempt</a:t>
            </a:r>
          </a:p>
          <a:p>
            <a:pPr marL="816779" lvl="2" indent="-342900">
              <a:buFont typeface="+mj-lt"/>
              <a:buAutoNum type="alphaLcParenR"/>
            </a:pPr>
            <a:r>
              <a:rPr lang="en-GB" sz="2000" dirty="0"/>
              <a:t>Fail, and the Examiner does not give the applicant another attempt. </a:t>
            </a:r>
            <a:r>
              <a:rPr lang="en-GB" sz="2000" b="1" dirty="0"/>
              <a:t>This ITEM is failed.</a:t>
            </a:r>
          </a:p>
          <a:p>
            <a:pPr marL="816779" lvl="2" indent="-342900">
              <a:buFont typeface="+mj-lt"/>
              <a:buAutoNum type="alphaLcParenR"/>
            </a:pPr>
            <a:r>
              <a:rPr lang="en-GB" sz="2000" dirty="0"/>
              <a:t>Fail, and the Examiner does not give the applicant another attempt. </a:t>
            </a:r>
            <a:r>
              <a:rPr lang="en-GB" sz="2000" b="1" dirty="0"/>
              <a:t>The ENTIRE TEST is failed.</a:t>
            </a:r>
          </a:p>
          <a:p>
            <a:endParaRPr lang="en-GB" sz="1800" dirty="0"/>
          </a:p>
        </p:txBody>
      </p:sp>
      <p:sp>
        <p:nvSpPr>
          <p:cNvPr id="3" name="Title 2">
            <a:extLst>
              <a:ext uri="{FF2B5EF4-FFF2-40B4-BE49-F238E27FC236}">
                <a16:creationId xmlns:a16="http://schemas.microsoft.com/office/drawing/2014/main" id="{1CDBE656-4965-4D8E-9BF1-A3491D5063CA}"/>
              </a:ext>
            </a:extLst>
          </p:cNvPr>
          <p:cNvSpPr>
            <a:spLocks noGrp="1"/>
          </p:cNvSpPr>
          <p:nvPr>
            <p:ph type="title"/>
          </p:nvPr>
        </p:nvSpPr>
        <p:spPr/>
        <p:txBody>
          <a:bodyPr/>
          <a:lstStyle/>
          <a:p>
            <a:r>
              <a:rPr lang="da-DK" dirty="0"/>
              <a:t>GUIDELINES FROM DANISH CAA</a:t>
            </a:r>
            <a:endParaRPr lang="en-GB" dirty="0"/>
          </a:p>
        </p:txBody>
      </p:sp>
      <p:sp>
        <p:nvSpPr>
          <p:cNvPr id="4" name="Slide Number Placeholder 3">
            <a:extLst>
              <a:ext uri="{FF2B5EF4-FFF2-40B4-BE49-F238E27FC236}">
                <a16:creationId xmlns:a16="http://schemas.microsoft.com/office/drawing/2014/main" id="{C2FCE328-215A-4C0C-8CDA-65B05506130B}"/>
              </a:ext>
            </a:extLst>
          </p:cNvPr>
          <p:cNvSpPr>
            <a:spLocks noGrp="1"/>
          </p:cNvSpPr>
          <p:nvPr>
            <p:ph type="sldNum" sz="quarter" idx="15"/>
          </p:nvPr>
        </p:nvSpPr>
        <p:spPr/>
        <p:txBody>
          <a:bodyPr/>
          <a:lstStyle/>
          <a:p>
            <a:fld id="{34C90F35-5409-4C98-878F-F5B69553D099}" type="slidenum">
              <a:rPr lang="en-US" smtClean="0"/>
              <a:pPr/>
              <a:t>7</a:t>
            </a:fld>
            <a:endParaRPr lang="en-US" dirty="0"/>
          </a:p>
        </p:txBody>
      </p:sp>
    </p:spTree>
    <p:extLst>
      <p:ext uri="{BB962C8B-B14F-4D97-AF65-F5344CB8AC3E}">
        <p14:creationId xmlns:p14="http://schemas.microsoft.com/office/powerpoint/2010/main" val="271531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0468E2-C1AC-4BF5-8017-AAB5E9326F60}"/>
              </a:ext>
            </a:extLst>
          </p:cNvPr>
          <p:cNvSpPr>
            <a:spLocks noGrp="1"/>
          </p:cNvSpPr>
          <p:nvPr>
            <p:ph type="body" sz="quarter" idx="14"/>
          </p:nvPr>
        </p:nvSpPr>
        <p:spPr/>
        <p:txBody>
          <a:bodyPr/>
          <a:lstStyle/>
          <a:p>
            <a:r>
              <a:rPr lang="en-GB" sz="2000" dirty="0"/>
              <a:t>An example:</a:t>
            </a:r>
          </a:p>
          <a:p>
            <a:endParaRPr lang="en-GB" sz="2000" dirty="0"/>
          </a:p>
          <a:p>
            <a:pPr lvl="1"/>
            <a:r>
              <a:rPr lang="en-GB" sz="2000" dirty="0"/>
              <a:t>An applicant is flying an ILS and becomes unstable, he choses to perform a go-around.</a:t>
            </a:r>
          </a:p>
          <a:p>
            <a:pPr lvl="1"/>
            <a:endParaRPr lang="en-GB" sz="2000" dirty="0"/>
          </a:p>
          <a:p>
            <a:pPr lvl="1"/>
            <a:r>
              <a:rPr lang="en-GB" sz="2000" dirty="0"/>
              <a:t>What grade would you give him?</a:t>
            </a:r>
          </a:p>
          <a:p>
            <a:pPr lvl="1"/>
            <a:endParaRPr lang="en-GB" sz="2000" dirty="0"/>
          </a:p>
          <a:p>
            <a:pPr marL="726291" lvl="3" indent="0">
              <a:buNone/>
            </a:pPr>
            <a:r>
              <a:rPr lang="en-GB" sz="2000" dirty="0"/>
              <a:t>(b)  Fail, but Examiner gives the applicant another attempt</a:t>
            </a:r>
            <a:endParaRPr lang="en-GB" sz="1800" dirty="0"/>
          </a:p>
        </p:txBody>
      </p:sp>
      <p:sp>
        <p:nvSpPr>
          <p:cNvPr id="3" name="Title 2">
            <a:extLst>
              <a:ext uri="{FF2B5EF4-FFF2-40B4-BE49-F238E27FC236}">
                <a16:creationId xmlns:a16="http://schemas.microsoft.com/office/drawing/2014/main" id="{1CDBE656-4965-4D8E-9BF1-A3491D5063CA}"/>
              </a:ext>
            </a:extLst>
          </p:cNvPr>
          <p:cNvSpPr>
            <a:spLocks noGrp="1"/>
          </p:cNvSpPr>
          <p:nvPr>
            <p:ph type="title"/>
          </p:nvPr>
        </p:nvSpPr>
        <p:spPr/>
        <p:txBody>
          <a:bodyPr/>
          <a:lstStyle/>
          <a:p>
            <a:r>
              <a:rPr lang="da-DK" dirty="0"/>
              <a:t>GUIDELINES FROM DANISH CAA</a:t>
            </a:r>
            <a:endParaRPr lang="en-GB" dirty="0"/>
          </a:p>
        </p:txBody>
      </p:sp>
      <p:sp>
        <p:nvSpPr>
          <p:cNvPr id="4" name="Slide Number Placeholder 3">
            <a:extLst>
              <a:ext uri="{FF2B5EF4-FFF2-40B4-BE49-F238E27FC236}">
                <a16:creationId xmlns:a16="http://schemas.microsoft.com/office/drawing/2014/main" id="{C2FCE328-215A-4C0C-8CDA-65B05506130B}"/>
              </a:ext>
            </a:extLst>
          </p:cNvPr>
          <p:cNvSpPr>
            <a:spLocks noGrp="1"/>
          </p:cNvSpPr>
          <p:nvPr>
            <p:ph type="sldNum" sz="quarter" idx="15"/>
          </p:nvPr>
        </p:nvSpPr>
        <p:spPr/>
        <p:txBody>
          <a:bodyPr/>
          <a:lstStyle/>
          <a:p>
            <a:fld id="{34C90F35-5409-4C98-878F-F5B69553D099}" type="slidenum">
              <a:rPr lang="en-US" smtClean="0"/>
              <a:pPr/>
              <a:t>8</a:t>
            </a:fld>
            <a:endParaRPr lang="en-US" dirty="0"/>
          </a:p>
        </p:txBody>
      </p:sp>
    </p:spTree>
    <p:extLst>
      <p:ext uri="{BB962C8B-B14F-4D97-AF65-F5344CB8AC3E}">
        <p14:creationId xmlns:p14="http://schemas.microsoft.com/office/powerpoint/2010/main" val="380275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0468E2-C1AC-4BF5-8017-AAB5E9326F60}"/>
              </a:ext>
            </a:extLst>
          </p:cNvPr>
          <p:cNvSpPr>
            <a:spLocks noGrp="1"/>
          </p:cNvSpPr>
          <p:nvPr>
            <p:ph type="body" sz="quarter" idx="14"/>
          </p:nvPr>
        </p:nvSpPr>
        <p:spPr/>
        <p:txBody>
          <a:bodyPr/>
          <a:lstStyle/>
          <a:p>
            <a:r>
              <a:rPr lang="en-GB" sz="2000" dirty="0"/>
              <a:t>When should a pilot have a 2nd attempt at an </a:t>
            </a:r>
            <a:r>
              <a:rPr lang="en-GB" sz="2000" b="1" dirty="0"/>
              <a:t>item</a:t>
            </a:r>
            <a:r>
              <a:rPr lang="en-GB" sz="2000" dirty="0"/>
              <a:t>?</a:t>
            </a:r>
          </a:p>
          <a:p>
            <a:endParaRPr lang="en-GB" sz="2000" dirty="0"/>
          </a:p>
          <a:p>
            <a:pPr lvl="1"/>
            <a:r>
              <a:rPr lang="en-GB" sz="2000" dirty="0"/>
              <a:t>Whenever possible unless</a:t>
            </a:r>
          </a:p>
          <a:p>
            <a:pPr lvl="1"/>
            <a:endParaRPr lang="en-GB" sz="2000" dirty="0"/>
          </a:p>
          <a:p>
            <a:pPr lvl="2"/>
            <a:r>
              <a:rPr lang="en-GB" sz="2000" dirty="0"/>
              <a:t>The test standard is so poor that the Examiner require a complete retest</a:t>
            </a:r>
          </a:p>
          <a:p>
            <a:pPr lvl="2"/>
            <a:endParaRPr lang="en-GB" sz="1000" dirty="0"/>
          </a:p>
          <a:p>
            <a:pPr lvl="2"/>
            <a:r>
              <a:rPr lang="en-GB" sz="2000" dirty="0"/>
              <a:t>The Examiner determines that the standard of the item performed was so poor, that another attempt will not be at an acceptable standard</a:t>
            </a:r>
          </a:p>
          <a:p>
            <a:pPr lvl="2"/>
            <a:endParaRPr lang="en-GB" sz="1000" dirty="0"/>
          </a:p>
          <a:p>
            <a:pPr lvl="2"/>
            <a:r>
              <a:rPr lang="en-GB" sz="2000" dirty="0"/>
              <a:t>It does not make sense to give another attempt.</a:t>
            </a:r>
          </a:p>
        </p:txBody>
      </p:sp>
      <p:sp>
        <p:nvSpPr>
          <p:cNvPr id="3" name="Title 2">
            <a:extLst>
              <a:ext uri="{FF2B5EF4-FFF2-40B4-BE49-F238E27FC236}">
                <a16:creationId xmlns:a16="http://schemas.microsoft.com/office/drawing/2014/main" id="{1CDBE656-4965-4D8E-9BF1-A3491D5063CA}"/>
              </a:ext>
            </a:extLst>
          </p:cNvPr>
          <p:cNvSpPr>
            <a:spLocks noGrp="1"/>
          </p:cNvSpPr>
          <p:nvPr>
            <p:ph type="title"/>
          </p:nvPr>
        </p:nvSpPr>
        <p:spPr/>
        <p:txBody>
          <a:bodyPr/>
          <a:lstStyle/>
          <a:p>
            <a:r>
              <a:rPr lang="da-DK" dirty="0"/>
              <a:t>GUIDELINES FROM DANISH CAA</a:t>
            </a:r>
            <a:endParaRPr lang="en-GB" dirty="0"/>
          </a:p>
        </p:txBody>
      </p:sp>
      <p:sp>
        <p:nvSpPr>
          <p:cNvPr id="4" name="Slide Number Placeholder 3">
            <a:extLst>
              <a:ext uri="{FF2B5EF4-FFF2-40B4-BE49-F238E27FC236}">
                <a16:creationId xmlns:a16="http://schemas.microsoft.com/office/drawing/2014/main" id="{C2FCE328-215A-4C0C-8CDA-65B05506130B}"/>
              </a:ext>
            </a:extLst>
          </p:cNvPr>
          <p:cNvSpPr>
            <a:spLocks noGrp="1"/>
          </p:cNvSpPr>
          <p:nvPr>
            <p:ph type="sldNum" sz="quarter" idx="15"/>
          </p:nvPr>
        </p:nvSpPr>
        <p:spPr/>
        <p:txBody>
          <a:bodyPr/>
          <a:lstStyle/>
          <a:p>
            <a:fld id="{34C90F35-5409-4C98-878F-F5B69553D099}" type="slidenum">
              <a:rPr lang="en-US" smtClean="0"/>
              <a:pPr/>
              <a:t>9</a:t>
            </a:fld>
            <a:endParaRPr lang="en-US" dirty="0"/>
          </a:p>
        </p:txBody>
      </p:sp>
    </p:spTree>
    <p:extLst>
      <p:ext uri="{BB962C8B-B14F-4D97-AF65-F5344CB8AC3E}">
        <p14:creationId xmlns:p14="http://schemas.microsoft.com/office/powerpoint/2010/main" val="390790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fade">
                                      <p:cBhvr>
                                        <p:cTn id="12" dur="500"/>
                                        <p:tgtEl>
                                          <p:spTgt spid="2">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animEffect transition="in" filter="fade">
                                      <p:cBhvr>
                                        <p:cTn id="1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05"/>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Custom 2">
      <a:dk1>
        <a:srgbClr val="1F497D"/>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2060"/>
      </a:hlink>
      <a:folHlink>
        <a:srgbClr val="366092"/>
      </a:folHlink>
    </a:clrScheme>
    <a:fontScheme name="Custom 2">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Custom 2">
      <a:dk1>
        <a:srgbClr val="1F497D"/>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2060"/>
      </a:hlink>
      <a:folHlink>
        <a:srgbClr val="366092"/>
      </a:folHlink>
    </a:clrScheme>
    <a:fontScheme name="Custom 2">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AE Presentations">
  <a:themeElements>
    <a:clrScheme name="Custom 2">
      <a:dk1>
        <a:srgbClr val="1F497D"/>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2060"/>
      </a:hlink>
      <a:folHlink>
        <a:srgbClr val="366092"/>
      </a:folHlink>
    </a:clrScheme>
    <a:fontScheme name="Custom 2">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AE PPT Master " id="{7BE00EFB-282D-8044-8424-83CCC009912A}" vid="{1FDE7F7D-50DF-D344-A880-5BDC16AEEF60}"/>
    </a:ext>
  </a:extLst>
</a:theme>
</file>

<file path=ppt/theme/theme4.xml><?xml version="1.0" encoding="utf-8"?>
<a:theme xmlns:a="http://schemas.openxmlformats.org/drawingml/2006/main" name="1_CAE Presentations">
  <a:themeElements>
    <a:clrScheme name="Custom 2">
      <a:dk1>
        <a:srgbClr val="1F497D"/>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2060"/>
      </a:hlink>
      <a:folHlink>
        <a:srgbClr val="366092"/>
      </a:folHlink>
    </a:clrScheme>
    <a:fontScheme name="Custom 2">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AE PPT Master " id="{7BE00EFB-282D-8044-8424-83CCC009912A}" vid="{1FDE7F7D-50DF-D344-A880-5BDC16AEEF6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AC266AE495AE4887DDACC8B4ED6EA0" ma:contentTypeVersion="2" ma:contentTypeDescription="Create a new document." ma:contentTypeScope="" ma:versionID="aa7c9539026ffeac33eadcc25c58297a">
  <xsd:schema xmlns:xsd="http://www.w3.org/2001/XMLSchema" xmlns:xs="http://www.w3.org/2001/XMLSchema" xmlns:p="http://schemas.microsoft.com/office/2006/metadata/properties" xmlns:ns3="http://schemas.microsoft.com/sharepoint/v4" targetNamespace="http://schemas.microsoft.com/office/2006/metadata/properties" ma:root="true" ma:fieldsID="d5ce5cb6157104f784d78dc22d2085ab" ns3:_="">
    <xsd:import namespace="http://schemas.microsoft.com/sharepoint/v4"/>
    <xsd:element name="properties">
      <xsd:complexType>
        <xsd:sequence>
          <xsd:element name="documentManagement">
            <xsd:complexType>
              <xsd:all>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Props1.xml><?xml version="1.0" encoding="utf-8"?>
<ds:datastoreItem xmlns:ds="http://schemas.openxmlformats.org/officeDocument/2006/customXml" ds:itemID="{D82A9DA8-0009-4E4D-906F-DFDEF485C1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CAFA54-1D33-4E8B-9D99-D33A79447E41}">
  <ds:schemaRefs>
    <ds:schemaRef ds:uri="http://schemas.microsoft.com/sharepoint/v3/contenttype/forms"/>
  </ds:schemaRefs>
</ds:datastoreItem>
</file>

<file path=customXml/itemProps3.xml><?xml version="1.0" encoding="utf-8"?>
<ds:datastoreItem xmlns:ds="http://schemas.openxmlformats.org/officeDocument/2006/customXml" ds:itemID="{1D9E7C77-FC3F-44CB-BC04-B42F474FD4E6}">
  <ds:schemaRefs>
    <ds:schemaRef ds:uri="http://schemas.microsoft.com/office/2006/metadata/properties"/>
    <ds:schemaRef ds:uri="http://schemas.microsoft.com/sharepoint/v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Apex</Template>
  <TotalTime>227526</TotalTime>
  <Words>1889</Words>
  <Application>Microsoft Office PowerPoint</Application>
  <PresentationFormat>Skærmshow (16:10)</PresentationFormat>
  <Paragraphs>371</Paragraphs>
  <Slides>33</Slides>
  <Notes>18</Notes>
  <HiddenSlides>0</HiddenSlides>
  <MMClips>0</MMClips>
  <ScaleCrop>false</ScaleCrop>
  <HeadingPairs>
    <vt:vector size="6" baseType="variant">
      <vt:variant>
        <vt:lpstr>Benyttede skrifttyper</vt:lpstr>
      </vt:variant>
      <vt:variant>
        <vt:i4>7</vt:i4>
      </vt:variant>
      <vt:variant>
        <vt:lpstr>Tema</vt:lpstr>
      </vt:variant>
      <vt:variant>
        <vt:i4>4</vt:i4>
      </vt:variant>
      <vt:variant>
        <vt:lpstr>Slidetitler</vt:lpstr>
      </vt:variant>
      <vt:variant>
        <vt:i4>33</vt:i4>
      </vt:variant>
    </vt:vector>
  </HeadingPairs>
  <TitlesOfParts>
    <vt:vector size="44" baseType="lpstr">
      <vt:lpstr>Arial</vt:lpstr>
      <vt:lpstr>Arial Black</vt:lpstr>
      <vt:lpstr>Arial Narrow</vt:lpstr>
      <vt:lpstr>Calibri</vt:lpstr>
      <vt:lpstr>Helvetica</vt:lpstr>
      <vt:lpstr>Webdings</vt:lpstr>
      <vt:lpstr>Wingdings</vt:lpstr>
      <vt:lpstr>2_Office Theme</vt:lpstr>
      <vt:lpstr>3_Office Theme</vt:lpstr>
      <vt:lpstr>CAE Presentations</vt:lpstr>
      <vt:lpstr>1_CAE Presentations</vt:lpstr>
      <vt:lpstr>EXAMINER TRANSITION TO DTA TRAINING</vt:lpstr>
      <vt:lpstr>PowerPoint-præsentation</vt:lpstr>
      <vt:lpstr>STATING THE OBVIOUS?</vt:lpstr>
      <vt:lpstr>APPLICABILITY</vt:lpstr>
      <vt:lpstr>EXAMINER PRIVELIGES</vt:lpstr>
      <vt:lpstr>CHECKING GUIDELINES</vt:lpstr>
      <vt:lpstr>GUIDELINES FROM DANISH CAA</vt:lpstr>
      <vt:lpstr>GUIDELINES FROM DANISH CAA</vt:lpstr>
      <vt:lpstr>GUIDELINES FROM DANISH CAA</vt:lpstr>
      <vt:lpstr>GUIDELINES FROM DANISH CAA</vt:lpstr>
      <vt:lpstr>GUIDELINES FROM DANISH CAA</vt:lpstr>
      <vt:lpstr>GUIDELINES FROM DANISH CAA</vt:lpstr>
      <vt:lpstr>IN SUMMARY</vt:lpstr>
      <vt:lpstr>CONDUCT OF THE CHECK</vt:lpstr>
      <vt:lpstr>CONDUCT OF THE CHECK</vt:lpstr>
      <vt:lpstr>CONDUCT OF THE CHECK</vt:lpstr>
      <vt:lpstr>CONDUCT OF THE CHECK</vt:lpstr>
      <vt:lpstr>CONDUCT OF THE CHECK</vt:lpstr>
      <vt:lpstr>CONDUCT OF THE CHECK</vt:lpstr>
      <vt:lpstr>PROFICIENCY CHECK</vt:lpstr>
      <vt:lpstr>TYPE RATING SKILL TEST</vt:lpstr>
      <vt:lpstr>ATPL SKILLS TEST</vt:lpstr>
      <vt:lpstr>PAPERWORK</vt:lpstr>
      <vt:lpstr>PowerPoint-præsentation</vt:lpstr>
      <vt:lpstr>TEMPORARY CERTIFICATES</vt:lpstr>
      <vt:lpstr>PowerPoint-præsentation</vt:lpstr>
      <vt:lpstr>INSTRUCTOR ASSESSMENT OF COMPETENCES</vt:lpstr>
      <vt:lpstr>PowerPoint-præsentation</vt:lpstr>
      <vt:lpstr>PowerPoint-præsentation</vt:lpstr>
      <vt:lpstr>PowerPoint-præsentation</vt:lpstr>
      <vt:lpstr>PowerPoint-præsentation</vt:lpstr>
      <vt:lpstr>STAYING STANDARDISED</vt:lpstr>
      <vt:lpstr>Questions?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Iain Keylock</dc:creator>
  <cp:lastModifiedBy>Morten Keller</cp:lastModifiedBy>
  <cp:revision>854</cp:revision>
  <cp:lastPrinted>2019-05-08T12:38:32Z</cp:lastPrinted>
  <dcterms:created xsi:type="dcterms:W3CDTF">2015-01-19T13:28:26Z</dcterms:created>
  <dcterms:modified xsi:type="dcterms:W3CDTF">2019-10-02T09:24:19Z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FDC42466-5FE7-4B8E-99C7-0A049D26E3F6</vt:lpwstr>
  </property>
  <property fmtid="{D5CDD505-2E9C-101B-9397-08002B2CF9AE}" pid="3" name="ArticulatePath">
    <vt:lpwstr>Skillbyte Initial</vt:lpwstr>
  </property>
  <property fmtid="{D5CDD505-2E9C-101B-9397-08002B2CF9AE}" pid="4" name="ContentTypeId">
    <vt:lpwstr>0x0101005CAC266AE495AE4887DDACC8B4ED6EA0</vt:lpwstr>
  </property>
</Properties>
</file>